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57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 snapToGrid="0">
      <p:cViewPr>
        <p:scale>
          <a:sx n="122" d="100"/>
          <a:sy n="122" d="100"/>
        </p:scale>
        <p:origin x="-226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DAN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26.167999999999999</c:v>
                </c:pt>
                <c:pt idx="1">
                  <c:v>27.341000000000001</c:v>
                </c:pt>
                <c:pt idx="2">
                  <c:v>27.518000000000001</c:v>
                </c:pt>
                <c:pt idx="3">
                  <c:v>25.116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04-4ABA-8872-C28B3663AA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DAN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26.181999999999999</c:v>
                </c:pt>
                <c:pt idx="1">
                  <c:v>27.288</c:v>
                </c:pt>
                <c:pt idx="2">
                  <c:v>27.573</c:v>
                </c:pt>
                <c:pt idx="3">
                  <c:v>25.143000000000001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404-4ABA-8872-C28B3663A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21092432"/>
        <c:axId val="-1621841840"/>
      </c:barChart>
      <c:catAx>
        <c:axId val="-162109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21841840"/>
        <c:crosses val="autoZero"/>
        <c:auto val="1"/>
        <c:lblAlgn val="ctr"/>
        <c:lblOffset val="100"/>
        <c:noMultiLvlLbl val="0"/>
      </c:catAx>
      <c:valAx>
        <c:axId val="-162184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2109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629B-65B3-4A18-AF67-094C21576C6E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A140E-A72F-456B-9DFA-2CC09CE62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4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5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https://github.com/TencentARC/GFPGAN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8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Real-ESRGAN</a:t>
            </a:r>
            <a:endParaRPr lang="en-US" altLang="zh-CN" sz="12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0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EDVR: Video Restoration with Enhanced Deformable Convolutional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9DAE-DE82-47EA-B187-1870F8A836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Recovering Realistic Texture in Image Super-resolution by</a:t>
            </a:r>
            <a:r>
              <a:rPr lang="en-US" altLang="zh-CN" sz="1200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Spatial Feature Transform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E24389-1456-4067-B5ED-E80E6F2162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68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ESRGAN: Enhanced Super-Resolution Generative Adversarial Networks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6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Deformable Alignment in Video Super-Resolution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0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Deformable Alignment in Video Super-Resolution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22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Discriminative Filters for Specific</a:t>
            </a:r>
            <a:r>
              <a:rPr lang="en-US" altLang="zh-CN" sz="1200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Degradations in Blind Super-Resolution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A140E-A72F-456B-9DFA-2CC09CE623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6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4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2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09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53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3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1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9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9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D8602-98B5-4E16-A83C-42353B75115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6575B-E968-406F-9C2F-7AF24EDD0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3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6.png"/><Relationship Id="rId3" Type="http://schemas.openxmlformats.org/officeDocument/2006/relationships/image" Target="../media/image46.png"/><Relationship Id="rId7" Type="http://schemas.openxmlformats.org/officeDocument/2006/relationships/image" Target="../../clipboard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../clipboard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../clipboard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../clipboard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../clipboard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png"/><Relationship Id="rId11" Type="http://schemas.openxmlformats.org/officeDocument/2006/relationships/image" Target="../media/image31.png"/><Relationship Id="rId5" Type="http://schemas.openxmlformats.org/officeDocument/2006/relationships/image" Target="../../clipboard/media/image3.png"/><Relationship Id="rId15" Type="http://schemas.openxmlformats.org/officeDocument/2006/relationships/image" Target="../../clipboard/media/image13.png"/><Relationship Id="rId10" Type="http://schemas.openxmlformats.org/officeDocument/2006/relationships/image" Target="../media/image30.png"/><Relationship Id="rId19" Type="http://schemas.openxmlformats.org/officeDocument/2006/relationships/image" Target="../../clipboard/media/image17.png"/><Relationship Id="rId4" Type="http://schemas.openxmlformats.org/officeDocument/2006/relationships/image" Target="../../clipboard/media/image2.png"/><Relationship Id="rId9" Type="http://schemas.openxmlformats.org/officeDocument/2006/relationships/image" Target="../media/image29.png"/><Relationship Id="rId14" Type="http://schemas.openxmlformats.org/officeDocument/2006/relationships/image" Target="../../clipboard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6.png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png"/><Relationship Id="rId11" Type="http://schemas.openxmlformats.org/officeDocument/2006/relationships/image" Target="../media/image38.emf"/><Relationship Id="rId5" Type="http://schemas.openxmlformats.org/officeDocument/2006/relationships/image" Target="../../clipboard/media/image3.png"/><Relationship Id="rId10" Type="http://schemas.openxmlformats.org/officeDocument/2006/relationships/image" Target="../media/image37.emf"/><Relationship Id="rId4" Type="http://schemas.openxmlformats.org/officeDocument/2006/relationships/image" Target="../media/image35.emf"/><Relationship Id="rId9" Type="http://schemas.openxmlformats.org/officeDocument/2006/relationships/image" Target="../../clipboard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../clipboard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png"/><Relationship Id="rId5" Type="http://schemas.openxmlformats.org/officeDocument/2006/relationships/image" Target="../../clipboard/media/image3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.png"/><Relationship Id="rId5" Type="http://schemas.openxmlformats.org/officeDocument/2006/relationships/image" Target="../../clipboard/media/image4.png"/><Relationship Id="rId4" Type="http://schemas.openxmlformats.org/officeDocument/2006/relationships/image" Target="../../clipboard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6.png"/><Relationship Id="rId13" Type="http://schemas.openxmlformats.org/officeDocument/2006/relationships/image" Target="../../clipboard/media/image11.png"/><Relationship Id="rId18" Type="http://schemas.openxmlformats.org/officeDocument/2006/relationships/image" Target="../../clipboard/media/image16.png"/><Relationship Id="rId3" Type="http://schemas.openxmlformats.org/officeDocument/2006/relationships/image" Target="../../clipboard/media/image1.png"/><Relationship Id="rId7" Type="http://schemas.openxmlformats.org/officeDocument/2006/relationships/image" Target="../../clipboard/media/image5.png"/><Relationship Id="rId12" Type="http://schemas.openxmlformats.org/officeDocument/2006/relationships/image" Target="../media/image45.png"/><Relationship Id="rId17" Type="http://schemas.openxmlformats.org/officeDocument/2006/relationships/image" Target="../../clipboard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../clipboard/media/image14.png"/><Relationship Id="rId20" Type="http://schemas.openxmlformats.org/officeDocument/2006/relationships/image" Target="../../clipboard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png"/><Relationship Id="rId11" Type="http://schemas.openxmlformats.org/officeDocument/2006/relationships/image" Target="../media/image44.png"/><Relationship Id="rId5" Type="http://schemas.openxmlformats.org/officeDocument/2006/relationships/image" Target="../../clipboard/media/image3.png"/><Relationship Id="rId15" Type="http://schemas.openxmlformats.org/officeDocument/2006/relationships/image" Target="../../clipboard/media/image13.png"/><Relationship Id="rId10" Type="http://schemas.openxmlformats.org/officeDocument/2006/relationships/image" Target="../../clipboard/media/image8.png"/><Relationship Id="rId19" Type="http://schemas.openxmlformats.org/officeDocument/2006/relationships/image" Target="../../clipboard/media/image17.png"/><Relationship Id="rId4" Type="http://schemas.openxmlformats.org/officeDocument/2006/relationships/image" Target="../../clipboard/media/image2.png"/><Relationship Id="rId9" Type="http://schemas.openxmlformats.org/officeDocument/2006/relationships/image" Target="../../clipboard/media/image7.png"/><Relationship Id="rId14" Type="http://schemas.openxmlformats.org/officeDocument/2006/relationships/image" Target="../../clipboard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25496" y="2788466"/>
            <a:ext cx="421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/>
              <a:t>架构图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6505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roup 715"/>
          <p:cNvGrpSpPr/>
          <p:nvPr/>
        </p:nvGrpSpPr>
        <p:grpSpPr>
          <a:xfrm>
            <a:off x="4329295" y="1362667"/>
            <a:ext cx="1282468" cy="2984465"/>
            <a:chOff x="6038320" y="2505882"/>
            <a:chExt cx="1282468" cy="2984465"/>
          </a:xfrm>
        </p:grpSpPr>
        <p:sp>
          <p:nvSpPr>
            <p:cNvPr id="717" name="Cube 716"/>
            <p:cNvSpPr/>
            <p:nvPr/>
          </p:nvSpPr>
          <p:spPr>
            <a:xfrm>
              <a:off x="6038320" y="2508263"/>
              <a:ext cx="1278922" cy="2982084"/>
            </a:xfrm>
            <a:prstGeom prst="cube">
              <a:avLst>
                <a:gd name="adj" fmla="val 9049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Parallelogram 717"/>
            <p:cNvSpPr/>
            <p:nvPr/>
          </p:nvSpPr>
          <p:spPr>
            <a:xfrm rot="16200000" flipV="1">
              <a:off x="6026705" y="365636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Parallelogram 718"/>
            <p:cNvSpPr/>
            <p:nvPr/>
          </p:nvSpPr>
          <p:spPr>
            <a:xfrm rot="16200000" flipV="1">
              <a:off x="6172163" y="351207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Parallelogram 719"/>
            <p:cNvSpPr/>
            <p:nvPr/>
          </p:nvSpPr>
          <p:spPr>
            <a:xfrm rot="16200000" flipV="1">
              <a:off x="6317621" y="336539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Parallelogram 720"/>
            <p:cNvSpPr/>
            <p:nvPr/>
          </p:nvSpPr>
          <p:spPr>
            <a:xfrm rot="16200000" flipV="1">
              <a:off x="6026705" y="391751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Parallelogram 721"/>
            <p:cNvSpPr/>
            <p:nvPr/>
          </p:nvSpPr>
          <p:spPr>
            <a:xfrm rot="16200000" flipV="1">
              <a:off x="6172163" y="377322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Parallelogram 722"/>
            <p:cNvSpPr/>
            <p:nvPr/>
          </p:nvSpPr>
          <p:spPr>
            <a:xfrm rot="16200000" flipV="1">
              <a:off x="6317621" y="36265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Parallelogram 723"/>
            <p:cNvSpPr/>
            <p:nvPr/>
          </p:nvSpPr>
          <p:spPr>
            <a:xfrm rot="16200000" flipV="1">
              <a:off x="6026705" y="417549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Parallelogram 724"/>
            <p:cNvSpPr/>
            <p:nvPr/>
          </p:nvSpPr>
          <p:spPr>
            <a:xfrm rot="16200000" flipV="1">
              <a:off x="6172163" y="40311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Parallelogram 725"/>
            <p:cNvSpPr/>
            <p:nvPr/>
          </p:nvSpPr>
          <p:spPr>
            <a:xfrm rot="16200000" flipV="1">
              <a:off x="6317621" y="388452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Parallelogram 726"/>
            <p:cNvSpPr/>
            <p:nvPr/>
          </p:nvSpPr>
          <p:spPr>
            <a:xfrm rot="16200000" flipV="1">
              <a:off x="6462937" y="32197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Parallelogram 727"/>
            <p:cNvSpPr/>
            <p:nvPr/>
          </p:nvSpPr>
          <p:spPr>
            <a:xfrm rot="16200000" flipV="1">
              <a:off x="6608395" y="307550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Parallelogram 728"/>
            <p:cNvSpPr/>
            <p:nvPr/>
          </p:nvSpPr>
          <p:spPr>
            <a:xfrm rot="16200000" flipV="1">
              <a:off x="6753853" y="292883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Parallelogram 729"/>
            <p:cNvSpPr/>
            <p:nvPr/>
          </p:nvSpPr>
          <p:spPr>
            <a:xfrm rot="16200000" flipV="1">
              <a:off x="6462937" y="348095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Parallelogram 730"/>
            <p:cNvSpPr/>
            <p:nvPr/>
          </p:nvSpPr>
          <p:spPr>
            <a:xfrm rot="16200000" flipV="1">
              <a:off x="6608395" y="333665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Parallelogram 731"/>
            <p:cNvSpPr/>
            <p:nvPr/>
          </p:nvSpPr>
          <p:spPr>
            <a:xfrm rot="16200000" flipV="1">
              <a:off x="6753853" y="31899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Parallelogram 732"/>
            <p:cNvSpPr/>
            <p:nvPr/>
          </p:nvSpPr>
          <p:spPr>
            <a:xfrm rot="16200000" flipV="1">
              <a:off x="6462937" y="373892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Parallelogram 733"/>
            <p:cNvSpPr/>
            <p:nvPr/>
          </p:nvSpPr>
          <p:spPr>
            <a:xfrm rot="16200000" flipV="1">
              <a:off x="6608395" y="35946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Parallelogram 734"/>
            <p:cNvSpPr/>
            <p:nvPr/>
          </p:nvSpPr>
          <p:spPr>
            <a:xfrm rot="16200000" flipV="1">
              <a:off x="6753853" y="344796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Parallelogram 735"/>
            <p:cNvSpPr/>
            <p:nvPr/>
          </p:nvSpPr>
          <p:spPr>
            <a:xfrm rot="16200000" flipV="1">
              <a:off x="6896930" y="278374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Parallelogram 736"/>
            <p:cNvSpPr/>
            <p:nvPr/>
          </p:nvSpPr>
          <p:spPr>
            <a:xfrm rot="16200000" flipV="1">
              <a:off x="7042388" y="263706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Parallelogram 737"/>
            <p:cNvSpPr/>
            <p:nvPr/>
          </p:nvSpPr>
          <p:spPr>
            <a:xfrm rot="16200000" flipV="1">
              <a:off x="6896930" y="304489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Parallelogram 738"/>
            <p:cNvSpPr/>
            <p:nvPr/>
          </p:nvSpPr>
          <p:spPr>
            <a:xfrm rot="16200000" flipV="1">
              <a:off x="7042388" y="289821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Parallelogram 739"/>
            <p:cNvSpPr/>
            <p:nvPr/>
          </p:nvSpPr>
          <p:spPr>
            <a:xfrm rot="16200000" flipV="1">
              <a:off x="6896930" y="33028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Parallelogram 740"/>
            <p:cNvSpPr/>
            <p:nvPr/>
          </p:nvSpPr>
          <p:spPr>
            <a:xfrm rot="16200000" flipV="1">
              <a:off x="7042388" y="315619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Parallelogram 741"/>
            <p:cNvSpPr/>
            <p:nvPr/>
          </p:nvSpPr>
          <p:spPr>
            <a:xfrm rot="16200000" flipV="1">
              <a:off x="6026705" y="443370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Parallelogram 742"/>
            <p:cNvSpPr/>
            <p:nvPr/>
          </p:nvSpPr>
          <p:spPr>
            <a:xfrm rot="16200000" flipV="1">
              <a:off x="6172163" y="428941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Parallelogram 743"/>
            <p:cNvSpPr/>
            <p:nvPr/>
          </p:nvSpPr>
          <p:spPr>
            <a:xfrm rot="16200000" flipV="1">
              <a:off x="6317621" y="41427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Parallelogram 744"/>
            <p:cNvSpPr/>
            <p:nvPr/>
          </p:nvSpPr>
          <p:spPr>
            <a:xfrm rot="16200000" flipV="1">
              <a:off x="6026705" y="469485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Parallelogram 745"/>
            <p:cNvSpPr/>
            <p:nvPr/>
          </p:nvSpPr>
          <p:spPr>
            <a:xfrm rot="16200000" flipV="1">
              <a:off x="6172163" y="455056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Parallelogram 746"/>
            <p:cNvSpPr/>
            <p:nvPr/>
          </p:nvSpPr>
          <p:spPr>
            <a:xfrm rot="16200000" flipV="1">
              <a:off x="6317621" y="440388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Parallelogram 747"/>
            <p:cNvSpPr/>
            <p:nvPr/>
          </p:nvSpPr>
          <p:spPr>
            <a:xfrm rot="16200000" flipV="1">
              <a:off x="6026705" y="495283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Parallelogram 748"/>
            <p:cNvSpPr/>
            <p:nvPr/>
          </p:nvSpPr>
          <p:spPr>
            <a:xfrm rot="16200000" flipV="1">
              <a:off x="6172163" y="48085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Parallelogram 749"/>
            <p:cNvSpPr/>
            <p:nvPr/>
          </p:nvSpPr>
          <p:spPr>
            <a:xfrm rot="16200000" flipV="1">
              <a:off x="6317621" y="466186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Parallelogram 750"/>
            <p:cNvSpPr/>
            <p:nvPr/>
          </p:nvSpPr>
          <p:spPr>
            <a:xfrm rot="16200000" flipV="1">
              <a:off x="6462937" y="39971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Parallelogram 751"/>
            <p:cNvSpPr/>
            <p:nvPr/>
          </p:nvSpPr>
          <p:spPr>
            <a:xfrm rot="16200000" flipV="1">
              <a:off x="6608395" y="385284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Parallelogram 752"/>
            <p:cNvSpPr/>
            <p:nvPr/>
          </p:nvSpPr>
          <p:spPr>
            <a:xfrm rot="16200000" flipV="1">
              <a:off x="6753853" y="37061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Parallelogram 753"/>
            <p:cNvSpPr/>
            <p:nvPr/>
          </p:nvSpPr>
          <p:spPr>
            <a:xfrm rot="16200000" flipV="1">
              <a:off x="6462937" y="425829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Parallelogram 754"/>
            <p:cNvSpPr/>
            <p:nvPr/>
          </p:nvSpPr>
          <p:spPr>
            <a:xfrm rot="16200000" flipV="1">
              <a:off x="6608395" y="411399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Parallelogram 755"/>
            <p:cNvSpPr/>
            <p:nvPr/>
          </p:nvSpPr>
          <p:spPr>
            <a:xfrm rot="16200000" flipV="1">
              <a:off x="6753853" y="396732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Parallelogram 756"/>
            <p:cNvSpPr/>
            <p:nvPr/>
          </p:nvSpPr>
          <p:spPr>
            <a:xfrm rot="16200000" flipV="1">
              <a:off x="6462937" y="451626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Parallelogram 757"/>
            <p:cNvSpPr/>
            <p:nvPr/>
          </p:nvSpPr>
          <p:spPr>
            <a:xfrm rot="16200000" flipV="1">
              <a:off x="6608395" y="437197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Parallelogram 758"/>
            <p:cNvSpPr/>
            <p:nvPr/>
          </p:nvSpPr>
          <p:spPr>
            <a:xfrm rot="16200000" flipV="1">
              <a:off x="6753853" y="422530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Parallelogram 759"/>
            <p:cNvSpPr/>
            <p:nvPr/>
          </p:nvSpPr>
          <p:spPr>
            <a:xfrm rot="16200000" flipV="1">
              <a:off x="6896930" y="356108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Parallelogram 760"/>
            <p:cNvSpPr/>
            <p:nvPr/>
          </p:nvSpPr>
          <p:spPr>
            <a:xfrm rot="16200000" flipV="1">
              <a:off x="7042388" y="341440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Parallelogram 762"/>
            <p:cNvSpPr/>
            <p:nvPr/>
          </p:nvSpPr>
          <p:spPr>
            <a:xfrm rot="16200000" flipV="1">
              <a:off x="6896930" y="382223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Parallelogram 763"/>
            <p:cNvSpPr/>
            <p:nvPr/>
          </p:nvSpPr>
          <p:spPr>
            <a:xfrm rot="16200000" flipV="1">
              <a:off x="7042388" y="367555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Parallelogram 764"/>
            <p:cNvSpPr/>
            <p:nvPr/>
          </p:nvSpPr>
          <p:spPr>
            <a:xfrm rot="16200000" flipV="1">
              <a:off x="6896930" y="40802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Parallelogram 765"/>
            <p:cNvSpPr/>
            <p:nvPr/>
          </p:nvSpPr>
          <p:spPr>
            <a:xfrm rot="16200000" flipV="1">
              <a:off x="7042388" y="39335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Parallelogram 766"/>
            <p:cNvSpPr/>
            <p:nvPr/>
          </p:nvSpPr>
          <p:spPr>
            <a:xfrm rot="16200000" flipV="1">
              <a:off x="6028461" y="521370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Parallelogram 767"/>
            <p:cNvSpPr/>
            <p:nvPr/>
          </p:nvSpPr>
          <p:spPr>
            <a:xfrm rot="16200000" flipV="1">
              <a:off x="6173920" y="50694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Parallelogram 768"/>
            <p:cNvSpPr/>
            <p:nvPr/>
          </p:nvSpPr>
          <p:spPr>
            <a:xfrm rot="16200000" flipV="1">
              <a:off x="6319378" y="49227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Parallelogram 769"/>
            <p:cNvSpPr/>
            <p:nvPr/>
          </p:nvSpPr>
          <p:spPr>
            <a:xfrm rot="16200000" flipV="1">
              <a:off x="6464694" y="477714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Parallelogram 770"/>
            <p:cNvSpPr/>
            <p:nvPr/>
          </p:nvSpPr>
          <p:spPr>
            <a:xfrm rot="16200000" flipV="1">
              <a:off x="6610152" y="46328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Parallelogram 771"/>
            <p:cNvSpPr/>
            <p:nvPr/>
          </p:nvSpPr>
          <p:spPr>
            <a:xfrm rot="16200000" flipV="1">
              <a:off x="6755610" y="448617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Parallelogram 772"/>
            <p:cNvSpPr/>
            <p:nvPr/>
          </p:nvSpPr>
          <p:spPr>
            <a:xfrm rot="16200000" flipV="1">
              <a:off x="6898687" y="43410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Parallelogram 773"/>
            <p:cNvSpPr/>
            <p:nvPr/>
          </p:nvSpPr>
          <p:spPr>
            <a:xfrm rot="16200000" flipV="1">
              <a:off x="7044145" y="419440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/>
          <p:cNvGrpSpPr/>
          <p:nvPr/>
        </p:nvGrpSpPr>
        <p:grpSpPr>
          <a:xfrm>
            <a:off x="2377721" y="1362667"/>
            <a:ext cx="1282468" cy="2984465"/>
            <a:chOff x="6038320" y="2505882"/>
            <a:chExt cx="1282468" cy="2984465"/>
          </a:xfrm>
        </p:grpSpPr>
        <p:sp>
          <p:nvSpPr>
            <p:cNvPr id="527" name="Cube 526"/>
            <p:cNvSpPr/>
            <p:nvPr/>
          </p:nvSpPr>
          <p:spPr>
            <a:xfrm>
              <a:off x="6038320" y="2508263"/>
              <a:ext cx="1278922" cy="2982084"/>
            </a:xfrm>
            <a:prstGeom prst="cube">
              <a:avLst>
                <a:gd name="adj" fmla="val 9049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Parallelogram 527"/>
            <p:cNvSpPr/>
            <p:nvPr/>
          </p:nvSpPr>
          <p:spPr>
            <a:xfrm rot="16200000" flipV="1">
              <a:off x="6026705" y="365636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Parallelogram 528"/>
            <p:cNvSpPr/>
            <p:nvPr/>
          </p:nvSpPr>
          <p:spPr>
            <a:xfrm rot="16200000" flipV="1">
              <a:off x="6172163" y="351207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Parallelogram 529"/>
            <p:cNvSpPr/>
            <p:nvPr/>
          </p:nvSpPr>
          <p:spPr>
            <a:xfrm rot="16200000" flipV="1">
              <a:off x="6317621" y="336539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 rot="16200000" flipV="1">
              <a:off x="6026705" y="391751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 rot="16200000" flipV="1">
              <a:off x="6172163" y="377322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Parallelogram 532"/>
            <p:cNvSpPr/>
            <p:nvPr/>
          </p:nvSpPr>
          <p:spPr>
            <a:xfrm rot="16200000" flipV="1">
              <a:off x="6317621" y="36265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Parallelogram 533"/>
            <p:cNvSpPr/>
            <p:nvPr/>
          </p:nvSpPr>
          <p:spPr>
            <a:xfrm rot="16200000" flipV="1">
              <a:off x="6026705" y="417549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Parallelogram 534"/>
            <p:cNvSpPr/>
            <p:nvPr/>
          </p:nvSpPr>
          <p:spPr>
            <a:xfrm rot="16200000" flipV="1">
              <a:off x="6172163" y="40311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Parallelogram 535"/>
            <p:cNvSpPr/>
            <p:nvPr/>
          </p:nvSpPr>
          <p:spPr>
            <a:xfrm rot="16200000" flipV="1">
              <a:off x="6317621" y="388452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Parallelogram 536"/>
            <p:cNvSpPr/>
            <p:nvPr/>
          </p:nvSpPr>
          <p:spPr>
            <a:xfrm rot="16200000" flipV="1">
              <a:off x="6462937" y="32197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Parallelogram 537"/>
            <p:cNvSpPr/>
            <p:nvPr/>
          </p:nvSpPr>
          <p:spPr>
            <a:xfrm rot="16200000" flipV="1">
              <a:off x="6608395" y="307550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Parallelogram 538"/>
            <p:cNvSpPr/>
            <p:nvPr/>
          </p:nvSpPr>
          <p:spPr>
            <a:xfrm rot="16200000" flipV="1">
              <a:off x="6753853" y="292883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Parallelogram 539"/>
            <p:cNvSpPr/>
            <p:nvPr/>
          </p:nvSpPr>
          <p:spPr>
            <a:xfrm rot="16200000" flipV="1">
              <a:off x="6462937" y="348095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Parallelogram 540"/>
            <p:cNvSpPr/>
            <p:nvPr/>
          </p:nvSpPr>
          <p:spPr>
            <a:xfrm rot="16200000" flipV="1">
              <a:off x="6608395" y="333665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Parallelogram 541"/>
            <p:cNvSpPr/>
            <p:nvPr/>
          </p:nvSpPr>
          <p:spPr>
            <a:xfrm rot="16200000" flipV="1">
              <a:off x="6753853" y="31899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Parallelogram 542"/>
            <p:cNvSpPr/>
            <p:nvPr/>
          </p:nvSpPr>
          <p:spPr>
            <a:xfrm rot="16200000" flipV="1">
              <a:off x="6462937" y="373892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Parallelogram 675"/>
            <p:cNvSpPr/>
            <p:nvPr/>
          </p:nvSpPr>
          <p:spPr>
            <a:xfrm rot="16200000" flipV="1">
              <a:off x="6608395" y="35946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Parallelogram 676"/>
            <p:cNvSpPr/>
            <p:nvPr/>
          </p:nvSpPr>
          <p:spPr>
            <a:xfrm rot="16200000" flipV="1">
              <a:off x="6753853" y="344796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Parallelogram 677"/>
            <p:cNvSpPr/>
            <p:nvPr/>
          </p:nvSpPr>
          <p:spPr>
            <a:xfrm rot="16200000" flipV="1">
              <a:off x="6896930" y="278374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Parallelogram 678"/>
            <p:cNvSpPr/>
            <p:nvPr/>
          </p:nvSpPr>
          <p:spPr>
            <a:xfrm rot="16200000" flipV="1">
              <a:off x="7042388" y="263706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Parallelogram 679"/>
            <p:cNvSpPr/>
            <p:nvPr/>
          </p:nvSpPr>
          <p:spPr>
            <a:xfrm rot="16200000" flipV="1">
              <a:off x="6896930" y="304489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Parallelogram 680"/>
            <p:cNvSpPr/>
            <p:nvPr/>
          </p:nvSpPr>
          <p:spPr>
            <a:xfrm rot="16200000" flipV="1">
              <a:off x="7042388" y="289821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Parallelogram 681"/>
            <p:cNvSpPr/>
            <p:nvPr/>
          </p:nvSpPr>
          <p:spPr>
            <a:xfrm rot="16200000" flipV="1">
              <a:off x="6896930" y="33028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Parallelogram 682"/>
            <p:cNvSpPr/>
            <p:nvPr/>
          </p:nvSpPr>
          <p:spPr>
            <a:xfrm rot="16200000" flipV="1">
              <a:off x="7042388" y="315619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Parallelogram 683"/>
            <p:cNvSpPr/>
            <p:nvPr/>
          </p:nvSpPr>
          <p:spPr>
            <a:xfrm rot="16200000" flipV="1">
              <a:off x="6026705" y="443370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Parallelogram 684"/>
            <p:cNvSpPr/>
            <p:nvPr/>
          </p:nvSpPr>
          <p:spPr>
            <a:xfrm rot="16200000" flipV="1">
              <a:off x="6172163" y="428941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Parallelogram 685"/>
            <p:cNvSpPr/>
            <p:nvPr/>
          </p:nvSpPr>
          <p:spPr>
            <a:xfrm rot="16200000" flipV="1">
              <a:off x="6317621" y="41427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Parallelogram 686"/>
            <p:cNvSpPr/>
            <p:nvPr/>
          </p:nvSpPr>
          <p:spPr>
            <a:xfrm rot="16200000" flipV="1">
              <a:off x="6026705" y="469485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Parallelogram 687"/>
            <p:cNvSpPr/>
            <p:nvPr/>
          </p:nvSpPr>
          <p:spPr>
            <a:xfrm rot="16200000" flipV="1">
              <a:off x="6172163" y="455056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Parallelogram 688"/>
            <p:cNvSpPr/>
            <p:nvPr/>
          </p:nvSpPr>
          <p:spPr>
            <a:xfrm rot="16200000" flipV="1">
              <a:off x="6317621" y="440388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Parallelogram 689"/>
            <p:cNvSpPr/>
            <p:nvPr/>
          </p:nvSpPr>
          <p:spPr>
            <a:xfrm rot="16200000" flipV="1">
              <a:off x="6026705" y="495283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Parallelogram 690"/>
            <p:cNvSpPr/>
            <p:nvPr/>
          </p:nvSpPr>
          <p:spPr>
            <a:xfrm rot="16200000" flipV="1">
              <a:off x="6172163" y="48085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Parallelogram 691"/>
            <p:cNvSpPr/>
            <p:nvPr/>
          </p:nvSpPr>
          <p:spPr>
            <a:xfrm rot="16200000" flipV="1">
              <a:off x="6317621" y="466186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Parallelogram 692"/>
            <p:cNvSpPr/>
            <p:nvPr/>
          </p:nvSpPr>
          <p:spPr>
            <a:xfrm rot="16200000" flipV="1">
              <a:off x="6462937" y="39971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Parallelogram 693"/>
            <p:cNvSpPr/>
            <p:nvPr/>
          </p:nvSpPr>
          <p:spPr>
            <a:xfrm rot="16200000" flipV="1">
              <a:off x="6608395" y="385284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Parallelogram 694"/>
            <p:cNvSpPr/>
            <p:nvPr/>
          </p:nvSpPr>
          <p:spPr>
            <a:xfrm rot="16200000" flipV="1">
              <a:off x="6753853" y="37061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Parallelogram 695"/>
            <p:cNvSpPr/>
            <p:nvPr/>
          </p:nvSpPr>
          <p:spPr>
            <a:xfrm rot="16200000" flipV="1">
              <a:off x="6462937" y="425829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Parallelogram 696"/>
            <p:cNvSpPr/>
            <p:nvPr/>
          </p:nvSpPr>
          <p:spPr>
            <a:xfrm rot="16200000" flipV="1">
              <a:off x="6608395" y="411399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Parallelogram 697"/>
            <p:cNvSpPr/>
            <p:nvPr/>
          </p:nvSpPr>
          <p:spPr>
            <a:xfrm rot="16200000" flipV="1">
              <a:off x="6753853" y="396732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Parallelogram 698"/>
            <p:cNvSpPr/>
            <p:nvPr/>
          </p:nvSpPr>
          <p:spPr>
            <a:xfrm rot="16200000" flipV="1">
              <a:off x="6462937" y="451626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Parallelogram 699"/>
            <p:cNvSpPr/>
            <p:nvPr/>
          </p:nvSpPr>
          <p:spPr>
            <a:xfrm rot="16200000" flipV="1">
              <a:off x="6608395" y="437197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Parallelogram 700"/>
            <p:cNvSpPr/>
            <p:nvPr/>
          </p:nvSpPr>
          <p:spPr>
            <a:xfrm rot="16200000" flipV="1">
              <a:off x="6753853" y="422530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Parallelogram 701"/>
            <p:cNvSpPr/>
            <p:nvPr/>
          </p:nvSpPr>
          <p:spPr>
            <a:xfrm rot="16200000" flipV="1">
              <a:off x="6896930" y="356108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Parallelogram 702"/>
            <p:cNvSpPr/>
            <p:nvPr/>
          </p:nvSpPr>
          <p:spPr>
            <a:xfrm rot="16200000" flipV="1">
              <a:off x="7042388" y="341440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Parallelogram 703"/>
            <p:cNvSpPr/>
            <p:nvPr/>
          </p:nvSpPr>
          <p:spPr>
            <a:xfrm rot="16200000" flipV="1">
              <a:off x="6896930" y="382223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Parallelogram 704"/>
            <p:cNvSpPr/>
            <p:nvPr/>
          </p:nvSpPr>
          <p:spPr>
            <a:xfrm rot="16200000" flipV="1">
              <a:off x="7042388" y="367555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Parallelogram 705"/>
            <p:cNvSpPr/>
            <p:nvPr/>
          </p:nvSpPr>
          <p:spPr>
            <a:xfrm rot="16200000" flipV="1">
              <a:off x="6896930" y="40802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Parallelogram 706"/>
            <p:cNvSpPr/>
            <p:nvPr/>
          </p:nvSpPr>
          <p:spPr>
            <a:xfrm rot="16200000" flipV="1">
              <a:off x="7042388" y="39335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Parallelogram 707"/>
            <p:cNvSpPr/>
            <p:nvPr/>
          </p:nvSpPr>
          <p:spPr>
            <a:xfrm rot="16200000" flipV="1">
              <a:off x="6028461" y="521370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Parallelogram 708"/>
            <p:cNvSpPr/>
            <p:nvPr/>
          </p:nvSpPr>
          <p:spPr>
            <a:xfrm rot="16200000" flipV="1">
              <a:off x="6173920" y="50694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Parallelogram 709"/>
            <p:cNvSpPr/>
            <p:nvPr/>
          </p:nvSpPr>
          <p:spPr>
            <a:xfrm rot="16200000" flipV="1">
              <a:off x="6319378" y="49227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Parallelogram 710"/>
            <p:cNvSpPr/>
            <p:nvPr/>
          </p:nvSpPr>
          <p:spPr>
            <a:xfrm rot="16200000" flipV="1">
              <a:off x="6464694" y="477714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Parallelogram 711"/>
            <p:cNvSpPr/>
            <p:nvPr/>
          </p:nvSpPr>
          <p:spPr>
            <a:xfrm rot="16200000" flipV="1">
              <a:off x="6610152" y="46328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Parallelogram 712"/>
            <p:cNvSpPr/>
            <p:nvPr/>
          </p:nvSpPr>
          <p:spPr>
            <a:xfrm rot="16200000" flipV="1">
              <a:off x="6755610" y="448617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Parallelogram 713"/>
            <p:cNvSpPr/>
            <p:nvPr/>
          </p:nvSpPr>
          <p:spPr>
            <a:xfrm rot="16200000" flipV="1">
              <a:off x="6898687" y="43410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Parallelogram 714"/>
            <p:cNvSpPr/>
            <p:nvPr/>
          </p:nvSpPr>
          <p:spPr>
            <a:xfrm rot="16200000" flipV="1">
              <a:off x="7044145" y="419440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8" name="Straight Connector 497"/>
          <p:cNvCxnSpPr/>
          <p:nvPr/>
        </p:nvCxnSpPr>
        <p:spPr>
          <a:xfrm flipH="1">
            <a:off x="3448914" y="2553429"/>
            <a:ext cx="1785125" cy="144462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675949" y="2204729"/>
            <a:ext cx="436374" cy="1217924"/>
            <a:chOff x="7755547" y="3213283"/>
            <a:chExt cx="436374" cy="1217924"/>
          </a:xfrm>
          <a:solidFill>
            <a:schemeClr val="accent4">
              <a:lumMod val="40000"/>
              <a:lumOff val="60000"/>
              <a:alpha val="75000"/>
            </a:schemeClr>
          </a:solidFill>
        </p:grpSpPr>
        <p:sp>
          <p:nvSpPr>
            <p:cNvPr id="69" name="Parallelogram 68"/>
            <p:cNvSpPr/>
            <p:nvPr/>
          </p:nvSpPr>
          <p:spPr>
            <a:xfrm rot="16200000" flipV="1">
              <a:off x="7624362" y="3635436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arallelogram 69"/>
            <p:cNvSpPr/>
            <p:nvPr/>
          </p:nvSpPr>
          <p:spPr>
            <a:xfrm rot="16200000" flipV="1">
              <a:off x="7769820" y="3491143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arallelogram 70"/>
            <p:cNvSpPr/>
            <p:nvPr/>
          </p:nvSpPr>
          <p:spPr>
            <a:xfrm rot="16200000" flipV="1">
              <a:off x="7915278" y="334446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/>
            <p:cNvSpPr/>
            <p:nvPr/>
          </p:nvSpPr>
          <p:spPr>
            <a:xfrm rot="16200000" flipV="1">
              <a:off x="7624362" y="389658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/>
            <p:cNvSpPr/>
            <p:nvPr/>
          </p:nvSpPr>
          <p:spPr>
            <a:xfrm rot="16200000" flipV="1">
              <a:off x="7769820" y="375229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arallelogram 73"/>
            <p:cNvSpPr/>
            <p:nvPr/>
          </p:nvSpPr>
          <p:spPr>
            <a:xfrm rot="16200000" flipV="1">
              <a:off x="7915278" y="3605620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arallelogram 74"/>
            <p:cNvSpPr/>
            <p:nvPr/>
          </p:nvSpPr>
          <p:spPr>
            <a:xfrm rot="16200000" flipV="1">
              <a:off x="7624362" y="415456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arallelogram 75"/>
            <p:cNvSpPr/>
            <p:nvPr/>
          </p:nvSpPr>
          <p:spPr>
            <a:xfrm rot="16200000" flipV="1">
              <a:off x="7769820" y="4010272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/>
            <p:cNvSpPr/>
            <p:nvPr/>
          </p:nvSpPr>
          <p:spPr>
            <a:xfrm rot="16200000" flipV="1">
              <a:off x="7915278" y="3863597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652368" y="1362667"/>
            <a:ext cx="1282468" cy="2984465"/>
            <a:chOff x="6038320" y="2505882"/>
            <a:chExt cx="1282468" cy="2984465"/>
          </a:xfrm>
        </p:grpSpPr>
        <p:sp>
          <p:nvSpPr>
            <p:cNvPr id="412" name="Cube 411"/>
            <p:cNvSpPr/>
            <p:nvPr/>
          </p:nvSpPr>
          <p:spPr>
            <a:xfrm>
              <a:off x="6038320" y="2508263"/>
              <a:ext cx="1278922" cy="2982084"/>
            </a:xfrm>
            <a:prstGeom prst="cube">
              <a:avLst>
                <a:gd name="adj" fmla="val 9049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Parallelogram 412"/>
            <p:cNvSpPr/>
            <p:nvPr/>
          </p:nvSpPr>
          <p:spPr>
            <a:xfrm rot="16200000" flipV="1">
              <a:off x="6026705" y="365636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Parallelogram 413"/>
            <p:cNvSpPr/>
            <p:nvPr/>
          </p:nvSpPr>
          <p:spPr>
            <a:xfrm rot="16200000" flipV="1">
              <a:off x="6172163" y="351207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Parallelogram 414"/>
            <p:cNvSpPr/>
            <p:nvPr/>
          </p:nvSpPr>
          <p:spPr>
            <a:xfrm rot="16200000" flipV="1">
              <a:off x="6317621" y="336539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Parallelogram 415"/>
            <p:cNvSpPr/>
            <p:nvPr/>
          </p:nvSpPr>
          <p:spPr>
            <a:xfrm rot="16200000" flipV="1">
              <a:off x="6026705" y="391751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Parallelogram 416"/>
            <p:cNvSpPr/>
            <p:nvPr/>
          </p:nvSpPr>
          <p:spPr>
            <a:xfrm rot="16200000" flipV="1">
              <a:off x="6172163" y="377322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Parallelogram 417"/>
            <p:cNvSpPr/>
            <p:nvPr/>
          </p:nvSpPr>
          <p:spPr>
            <a:xfrm rot="16200000" flipV="1">
              <a:off x="6317621" y="36265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Parallelogram 418"/>
            <p:cNvSpPr/>
            <p:nvPr/>
          </p:nvSpPr>
          <p:spPr>
            <a:xfrm rot="16200000" flipV="1">
              <a:off x="6026705" y="417549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Parallelogram 419"/>
            <p:cNvSpPr/>
            <p:nvPr/>
          </p:nvSpPr>
          <p:spPr>
            <a:xfrm rot="16200000" flipV="1">
              <a:off x="6172163" y="40311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Parallelogram 420"/>
            <p:cNvSpPr/>
            <p:nvPr/>
          </p:nvSpPr>
          <p:spPr>
            <a:xfrm rot="16200000" flipV="1">
              <a:off x="6317621" y="388452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Parallelogram 421"/>
            <p:cNvSpPr/>
            <p:nvPr/>
          </p:nvSpPr>
          <p:spPr>
            <a:xfrm rot="16200000" flipV="1">
              <a:off x="6462937" y="32197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Parallelogram 422"/>
            <p:cNvSpPr/>
            <p:nvPr/>
          </p:nvSpPr>
          <p:spPr>
            <a:xfrm rot="16200000" flipV="1">
              <a:off x="6608395" y="307550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Parallelogram 423"/>
            <p:cNvSpPr/>
            <p:nvPr/>
          </p:nvSpPr>
          <p:spPr>
            <a:xfrm rot="16200000" flipV="1">
              <a:off x="6753853" y="292883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Parallelogram 424"/>
            <p:cNvSpPr/>
            <p:nvPr/>
          </p:nvSpPr>
          <p:spPr>
            <a:xfrm rot="16200000" flipV="1">
              <a:off x="6462937" y="348095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Parallelogram 425"/>
            <p:cNvSpPr/>
            <p:nvPr/>
          </p:nvSpPr>
          <p:spPr>
            <a:xfrm rot="16200000" flipV="1">
              <a:off x="6608395" y="333665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Parallelogram 426"/>
            <p:cNvSpPr/>
            <p:nvPr/>
          </p:nvSpPr>
          <p:spPr>
            <a:xfrm rot="16200000" flipV="1">
              <a:off x="6753853" y="31899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Parallelogram 427"/>
            <p:cNvSpPr/>
            <p:nvPr/>
          </p:nvSpPr>
          <p:spPr>
            <a:xfrm rot="16200000" flipV="1">
              <a:off x="6462937" y="373892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Parallelogram 428"/>
            <p:cNvSpPr/>
            <p:nvPr/>
          </p:nvSpPr>
          <p:spPr>
            <a:xfrm rot="16200000" flipV="1">
              <a:off x="6608395" y="35946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Parallelogram 429"/>
            <p:cNvSpPr/>
            <p:nvPr/>
          </p:nvSpPr>
          <p:spPr>
            <a:xfrm rot="16200000" flipV="1">
              <a:off x="6753853" y="344796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Parallelogram 430"/>
            <p:cNvSpPr/>
            <p:nvPr/>
          </p:nvSpPr>
          <p:spPr>
            <a:xfrm rot="16200000" flipV="1">
              <a:off x="6896930" y="278374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Parallelogram 431"/>
            <p:cNvSpPr/>
            <p:nvPr/>
          </p:nvSpPr>
          <p:spPr>
            <a:xfrm rot="16200000" flipV="1">
              <a:off x="7042388" y="263706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Parallelogram 432"/>
            <p:cNvSpPr/>
            <p:nvPr/>
          </p:nvSpPr>
          <p:spPr>
            <a:xfrm rot="16200000" flipV="1">
              <a:off x="6896930" y="304489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Parallelogram 433"/>
            <p:cNvSpPr/>
            <p:nvPr/>
          </p:nvSpPr>
          <p:spPr>
            <a:xfrm rot="16200000" flipV="1">
              <a:off x="7042388" y="289821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Parallelogram 434"/>
            <p:cNvSpPr/>
            <p:nvPr/>
          </p:nvSpPr>
          <p:spPr>
            <a:xfrm rot="16200000" flipV="1">
              <a:off x="6896930" y="33028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Parallelogram 435"/>
            <p:cNvSpPr/>
            <p:nvPr/>
          </p:nvSpPr>
          <p:spPr>
            <a:xfrm rot="16200000" flipV="1">
              <a:off x="7042388" y="315619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Parallelogram 436"/>
            <p:cNvSpPr/>
            <p:nvPr/>
          </p:nvSpPr>
          <p:spPr>
            <a:xfrm rot="16200000" flipV="1">
              <a:off x="6026705" y="443370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Parallelogram 437"/>
            <p:cNvSpPr/>
            <p:nvPr/>
          </p:nvSpPr>
          <p:spPr>
            <a:xfrm rot="16200000" flipV="1">
              <a:off x="6172163" y="428941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Parallelogram 438"/>
            <p:cNvSpPr/>
            <p:nvPr/>
          </p:nvSpPr>
          <p:spPr>
            <a:xfrm rot="16200000" flipV="1">
              <a:off x="6317621" y="414273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Parallelogram 439"/>
            <p:cNvSpPr/>
            <p:nvPr/>
          </p:nvSpPr>
          <p:spPr>
            <a:xfrm rot="16200000" flipV="1">
              <a:off x="6026705" y="469485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Parallelogram 440"/>
            <p:cNvSpPr/>
            <p:nvPr/>
          </p:nvSpPr>
          <p:spPr>
            <a:xfrm rot="16200000" flipV="1">
              <a:off x="6172163" y="455056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Parallelogram 441"/>
            <p:cNvSpPr/>
            <p:nvPr/>
          </p:nvSpPr>
          <p:spPr>
            <a:xfrm rot="16200000" flipV="1">
              <a:off x="6317621" y="440388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Parallelogram 442"/>
            <p:cNvSpPr/>
            <p:nvPr/>
          </p:nvSpPr>
          <p:spPr>
            <a:xfrm rot="16200000" flipV="1">
              <a:off x="6026705" y="495283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Parallelogram 443"/>
            <p:cNvSpPr/>
            <p:nvPr/>
          </p:nvSpPr>
          <p:spPr>
            <a:xfrm rot="16200000" flipV="1">
              <a:off x="6172163" y="48085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Parallelogram 444"/>
            <p:cNvSpPr/>
            <p:nvPr/>
          </p:nvSpPr>
          <p:spPr>
            <a:xfrm rot="16200000" flipV="1">
              <a:off x="6317621" y="466186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Parallelogram 445"/>
            <p:cNvSpPr/>
            <p:nvPr/>
          </p:nvSpPr>
          <p:spPr>
            <a:xfrm rot="16200000" flipV="1">
              <a:off x="6462937" y="399713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Parallelogram 446"/>
            <p:cNvSpPr/>
            <p:nvPr/>
          </p:nvSpPr>
          <p:spPr>
            <a:xfrm rot="16200000" flipV="1">
              <a:off x="6608395" y="385284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Parallelogram 447"/>
            <p:cNvSpPr/>
            <p:nvPr/>
          </p:nvSpPr>
          <p:spPr>
            <a:xfrm rot="16200000" flipV="1">
              <a:off x="6753853" y="370617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Parallelogram 448"/>
            <p:cNvSpPr/>
            <p:nvPr/>
          </p:nvSpPr>
          <p:spPr>
            <a:xfrm rot="16200000" flipV="1">
              <a:off x="6462937" y="425829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Parallelogram 449"/>
            <p:cNvSpPr/>
            <p:nvPr/>
          </p:nvSpPr>
          <p:spPr>
            <a:xfrm rot="16200000" flipV="1">
              <a:off x="6608395" y="411399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Parallelogram 450"/>
            <p:cNvSpPr/>
            <p:nvPr/>
          </p:nvSpPr>
          <p:spPr>
            <a:xfrm rot="16200000" flipV="1">
              <a:off x="6753853" y="396732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Parallelogram 451"/>
            <p:cNvSpPr/>
            <p:nvPr/>
          </p:nvSpPr>
          <p:spPr>
            <a:xfrm rot="16200000" flipV="1">
              <a:off x="6462937" y="451626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Parallelogram 452"/>
            <p:cNvSpPr/>
            <p:nvPr/>
          </p:nvSpPr>
          <p:spPr>
            <a:xfrm rot="16200000" flipV="1">
              <a:off x="6608395" y="4371975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Parallelogram 453"/>
            <p:cNvSpPr/>
            <p:nvPr/>
          </p:nvSpPr>
          <p:spPr>
            <a:xfrm rot="16200000" flipV="1">
              <a:off x="6753853" y="422530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Parallelogram 454"/>
            <p:cNvSpPr/>
            <p:nvPr/>
          </p:nvSpPr>
          <p:spPr>
            <a:xfrm rot="16200000" flipV="1">
              <a:off x="6896930" y="356108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Parallelogram 455"/>
            <p:cNvSpPr/>
            <p:nvPr/>
          </p:nvSpPr>
          <p:spPr>
            <a:xfrm rot="16200000" flipV="1">
              <a:off x="7042388" y="341440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Parallelogram 456"/>
            <p:cNvSpPr/>
            <p:nvPr/>
          </p:nvSpPr>
          <p:spPr>
            <a:xfrm rot="16200000" flipV="1">
              <a:off x="6896930" y="382223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Parallelogram 457"/>
            <p:cNvSpPr/>
            <p:nvPr/>
          </p:nvSpPr>
          <p:spPr>
            <a:xfrm rot="16200000" flipV="1">
              <a:off x="7042388" y="367555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Parallelogram 458"/>
            <p:cNvSpPr/>
            <p:nvPr/>
          </p:nvSpPr>
          <p:spPr>
            <a:xfrm rot="16200000" flipV="1">
              <a:off x="6896930" y="40802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Parallelogram 459"/>
            <p:cNvSpPr/>
            <p:nvPr/>
          </p:nvSpPr>
          <p:spPr>
            <a:xfrm rot="16200000" flipV="1">
              <a:off x="7042388" y="39335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Parallelogram 460"/>
            <p:cNvSpPr/>
            <p:nvPr/>
          </p:nvSpPr>
          <p:spPr>
            <a:xfrm rot="16200000" flipV="1">
              <a:off x="6028461" y="5213704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Parallelogram 461"/>
            <p:cNvSpPr/>
            <p:nvPr/>
          </p:nvSpPr>
          <p:spPr>
            <a:xfrm rot="16200000" flipV="1">
              <a:off x="6173920" y="506941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Parallelogram 462"/>
            <p:cNvSpPr/>
            <p:nvPr/>
          </p:nvSpPr>
          <p:spPr>
            <a:xfrm rot="16200000" flipV="1">
              <a:off x="6319378" y="492273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Parallelogram 463"/>
            <p:cNvSpPr/>
            <p:nvPr/>
          </p:nvSpPr>
          <p:spPr>
            <a:xfrm rot="16200000" flipV="1">
              <a:off x="6464694" y="4777140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Parallelogram 464"/>
            <p:cNvSpPr/>
            <p:nvPr/>
          </p:nvSpPr>
          <p:spPr>
            <a:xfrm rot="16200000" flipV="1">
              <a:off x="6610152" y="4632847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Parallelogram 465"/>
            <p:cNvSpPr/>
            <p:nvPr/>
          </p:nvSpPr>
          <p:spPr>
            <a:xfrm rot="16200000" flipV="1">
              <a:off x="6755610" y="4486172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Parallelogram 466"/>
            <p:cNvSpPr/>
            <p:nvPr/>
          </p:nvSpPr>
          <p:spPr>
            <a:xfrm rot="16200000" flipV="1">
              <a:off x="6898687" y="4341083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Parallelogram 467"/>
            <p:cNvSpPr/>
            <p:nvPr/>
          </p:nvSpPr>
          <p:spPr>
            <a:xfrm rot="16200000" flipV="1">
              <a:off x="7044145" y="419440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844148" y="2064883"/>
            <a:ext cx="436374" cy="1217924"/>
            <a:chOff x="7755547" y="3213283"/>
            <a:chExt cx="436374" cy="1217924"/>
          </a:xfrm>
          <a:solidFill>
            <a:schemeClr val="accent6">
              <a:lumMod val="40000"/>
              <a:lumOff val="60000"/>
              <a:alpha val="75000"/>
            </a:schemeClr>
          </a:solidFill>
        </p:grpSpPr>
        <p:sp>
          <p:nvSpPr>
            <p:cNvPr id="58" name="Parallelogram 57"/>
            <p:cNvSpPr/>
            <p:nvPr/>
          </p:nvSpPr>
          <p:spPr>
            <a:xfrm rot="16200000" flipV="1">
              <a:off x="7624362" y="3635436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>
            <a:xfrm rot="16200000" flipV="1">
              <a:off x="7769820" y="3491143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/>
            <p:cNvSpPr/>
            <p:nvPr/>
          </p:nvSpPr>
          <p:spPr>
            <a:xfrm rot="16200000" flipV="1">
              <a:off x="7915278" y="334446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>
            <a:xfrm rot="16200000" flipV="1">
              <a:off x="7624362" y="389658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/>
            <p:cNvSpPr/>
            <p:nvPr/>
          </p:nvSpPr>
          <p:spPr>
            <a:xfrm rot="16200000" flipV="1">
              <a:off x="7769820" y="375229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/>
            <p:cNvSpPr/>
            <p:nvPr/>
          </p:nvSpPr>
          <p:spPr>
            <a:xfrm rot="16200000" flipV="1">
              <a:off x="7915278" y="3605620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arallelogram 63"/>
            <p:cNvSpPr/>
            <p:nvPr/>
          </p:nvSpPr>
          <p:spPr>
            <a:xfrm rot="16200000" flipV="1">
              <a:off x="7624362" y="415456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/>
            <p:cNvSpPr/>
            <p:nvPr/>
          </p:nvSpPr>
          <p:spPr>
            <a:xfrm rot="16200000" flipV="1">
              <a:off x="7769820" y="4010272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/>
            <p:cNvSpPr/>
            <p:nvPr/>
          </p:nvSpPr>
          <p:spPr>
            <a:xfrm rot="16200000" flipV="1">
              <a:off x="7915278" y="3863597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Parallelogram 155"/>
          <p:cNvSpPr/>
          <p:nvPr/>
        </p:nvSpPr>
        <p:spPr>
          <a:xfrm rot="16200000" flipV="1">
            <a:off x="699032" y="2689505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Parallelogram 156"/>
          <p:cNvSpPr/>
          <p:nvPr/>
        </p:nvSpPr>
        <p:spPr>
          <a:xfrm rot="16200000" flipV="1">
            <a:off x="920839" y="2375409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Parallelogram 157"/>
          <p:cNvSpPr/>
          <p:nvPr/>
        </p:nvSpPr>
        <p:spPr>
          <a:xfrm rot="16200000" flipV="1">
            <a:off x="1090200" y="2347693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Parallelogram 158"/>
          <p:cNvSpPr/>
          <p:nvPr/>
        </p:nvSpPr>
        <p:spPr>
          <a:xfrm rot="16200000" flipV="1">
            <a:off x="722119" y="3003290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Parallelogram 159"/>
          <p:cNvSpPr/>
          <p:nvPr/>
        </p:nvSpPr>
        <p:spPr>
          <a:xfrm rot="16200000" flipV="1">
            <a:off x="913600" y="2783501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Parallelogram 160"/>
          <p:cNvSpPr/>
          <p:nvPr/>
        </p:nvSpPr>
        <p:spPr>
          <a:xfrm rot="16200000" flipV="1">
            <a:off x="1097438" y="2662907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Parallelogram 161"/>
          <p:cNvSpPr/>
          <p:nvPr/>
        </p:nvSpPr>
        <p:spPr>
          <a:xfrm rot="16200000" flipV="1">
            <a:off x="783507" y="325179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Parallelogram 162"/>
          <p:cNvSpPr/>
          <p:nvPr/>
        </p:nvSpPr>
        <p:spPr>
          <a:xfrm rot="16200000" flipV="1">
            <a:off x="951979" y="3104209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Parallelogram 163"/>
          <p:cNvSpPr/>
          <p:nvPr/>
        </p:nvSpPr>
        <p:spPr>
          <a:xfrm rot="16200000" flipV="1">
            <a:off x="1128167" y="299427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Parallelogram 164"/>
          <p:cNvSpPr/>
          <p:nvPr/>
        </p:nvSpPr>
        <p:spPr>
          <a:xfrm rot="16200000" flipV="1">
            <a:off x="888340" y="2521953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Parallelogram 165"/>
          <p:cNvSpPr/>
          <p:nvPr/>
        </p:nvSpPr>
        <p:spPr>
          <a:xfrm rot="16200000" flipV="1">
            <a:off x="1135817" y="2264678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Parallelogram 166"/>
          <p:cNvSpPr/>
          <p:nvPr/>
        </p:nvSpPr>
        <p:spPr>
          <a:xfrm rot="16200000" flipV="1">
            <a:off x="1326892" y="2201181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Parallelogram 167"/>
          <p:cNvSpPr/>
          <p:nvPr/>
        </p:nvSpPr>
        <p:spPr>
          <a:xfrm rot="16200000" flipV="1">
            <a:off x="942207" y="2790358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Parallelogram 168"/>
          <p:cNvSpPr/>
          <p:nvPr/>
        </p:nvSpPr>
        <p:spPr>
          <a:xfrm rot="16200000" flipV="1">
            <a:off x="1125127" y="2655084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Parallelogram 169"/>
          <p:cNvSpPr/>
          <p:nvPr/>
        </p:nvSpPr>
        <p:spPr>
          <a:xfrm rot="16200000" flipV="1">
            <a:off x="1322220" y="2516396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Parallelogram 170"/>
          <p:cNvSpPr/>
          <p:nvPr/>
        </p:nvSpPr>
        <p:spPr>
          <a:xfrm rot="16200000" flipV="1">
            <a:off x="1002253" y="3118426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Parallelogram 171"/>
          <p:cNvSpPr/>
          <p:nvPr/>
        </p:nvSpPr>
        <p:spPr>
          <a:xfrm rot="16200000" flipV="1">
            <a:off x="1194816" y="298895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Parallelogram 172"/>
          <p:cNvSpPr/>
          <p:nvPr/>
        </p:nvSpPr>
        <p:spPr>
          <a:xfrm rot="16200000" flipV="1">
            <a:off x="1378243" y="2813014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Parallelogram 173"/>
          <p:cNvSpPr/>
          <p:nvPr/>
        </p:nvSpPr>
        <p:spPr>
          <a:xfrm rot="16200000" flipV="1">
            <a:off x="1148249" y="2404929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arallelogram 174"/>
          <p:cNvSpPr/>
          <p:nvPr/>
        </p:nvSpPr>
        <p:spPr>
          <a:xfrm rot="16200000" flipV="1">
            <a:off x="1368897" y="2122640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Parallelogram 175"/>
          <p:cNvSpPr/>
          <p:nvPr/>
        </p:nvSpPr>
        <p:spPr>
          <a:xfrm rot="16200000" flipV="1">
            <a:off x="1544720" y="2104165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Parallelogram 176"/>
          <p:cNvSpPr/>
          <p:nvPr/>
        </p:nvSpPr>
        <p:spPr>
          <a:xfrm rot="16200000" flipV="1">
            <a:off x="1192340" y="2695763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Parallelogram 177"/>
          <p:cNvSpPr/>
          <p:nvPr/>
        </p:nvSpPr>
        <p:spPr>
          <a:xfrm rot="16200000" flipV="1">
            <a:off x="1377000" y="2535200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Parallelogram 178"/>
          <p:cNvSpPr/>
          <p:nvPr/>
        </p:nvSpPr>
        <p:spPr>
          <a:xfrm rot="16200000" flipV="1">
            <a:off x="1576321" y="2375409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Parallelogram 179"/>
          <p:cNvSpPr/>
          <p:nvPr/>
        </p:nvSpPr>
        <p:spPr>
          <a:xfrm rot="16200000" flipV="1">
            <a:off x="1247516" y="2913818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Parallelogram 180"/>
          <p:cNvSpPr/>
          <p:nvPr/>
        </p:nvSpPr>
        <p:spPr>
          <a:xfrm rot="16200000" flipV="1">
            <a:off x="1399261" y="293834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Parallelogram 181"/>
          <p:cNvSpPr/>
          <p:nvPr/>
        </p:nvSpPr>
        <p:spPr>
          <a:xfrm rot="16200000" flipV="1">
            <a:off x="1618932" y="2720309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9" name="Straight Arrow Connector 478"/>
          <p:cNvCxnSpPr/>
          <p:nvPr/>
        </p:nvCxnSpPr>
        <p:spPr>
          <a:xfrm>
            <a:off x="1401112" y="3993587"/>
            <a:ext cx="60800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/>
          <p:cNvSpPr txBox="1"/>
          <p:nvPr/>
        </p:nvSpPr>
        <p:spPr>
          <a:xfrm>
            <a:off x="1247650" y="4034147"/>
            <a:ext cx="103906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2" name="Straight Arrow Connector 481"/>
          <p:cNvCxnSpPr/>
          <p:nvPr/>
        </p:nvCxnSpPr>
        <p:spPr>
          <a:xfrm>
            <a:off x="3240763" y="3991467"/>
            <a:ext cx="60800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2901000" y="4032027"/>
            <a:ext cx="13933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Group 514"/>
          <p:cNvGrpSpPr/>
          <p:nvPr/>
        </p:nvGrpSpPr>
        <p:grpSpPr>
          <a:xfrm>
            <a:off x="3011149" y="1921702"/>
            <a:ext cx="436374" cy="1217924"/>
            <a:chOff x="4941688" y="3213283"/>
            <a:chExt cx="436374" cy="121792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16" name="Parallelogram 515"/>
            <p:cNvSpPr/>
            <p:nvPr/>
          </p:nvSpPr>
          <p:spPr>
            <a:xfrm rot="16200000" flipV="1">
              <a:off x="4810503" y="3635436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Parallelogram 516"/>
            <p:cNvSpPr/>
            <p:nvPr/>
          </p:nvSpPr>
          <p:spPr>
            <a:xfrm rot="16200000" flipV="1">
              <a:off x="4955961" y="3491143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Parallelogram 517"/>
            <p:cNvSpPr/>
            <p:nvPr/>
          </p:nvSpPr>
          <p:spPr>
            <a:xfrm rot="16200000" flipV="1">
              <a:off x="5101419" y="334446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Parallelogram 518"/>
            <p:cNvSpPr/>
            <p:nvPr/>
          </p:nvSpPr>
          <p:spPr>
            <a:xfrm rot="16200000" flipV="1">
              <a:off x="4810503" y="3896588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Parallelogram 519"/>
            <p:cNvSpPr/>
            <p:nvPr/>
          </p:nvSpPr>
          <p:spPr>
            <a:xfrm rot="16200000" flipV="1">
              <a:off x="4955961" y="375229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Parallelogram 520"/>
            <p:cNvSpPr/>
            <p:nvPr/>
          </p:nvSpPr>
          <p:spPr>
            <a:xfrm rot="16200000" flipV="1">
              <a:off x="5101419" y="3605620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Parallelogram 521"/>
            <p:cNvSpPr/>
            <p:nvPr/>
          </p:nvSpPr>
          <p:spPr>
            <a:xfrm rot="16200000" flipV="1">
              <a:off x="4810503" y="4154565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Parallelogram 522"/>
            <p:cNvSpPr/>
            <p:nvPr/>
          </p:nvSpPr>
          <p:spPr>
            <a:xfrm rot="16200000" flipV="1">
              <a:off x="4955961" y="4010272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Parallelogram 523"/>
            <p:cNvSpPr/>
            <p:nvPr/>
          </p:nvSpPr>
          <p:spPr>
            <a:xfrm rot="16200000" flipV="1">
              <a:off x="5101419" y="3863597"/>
              <a:ext cx="407827" cy="145458"/>
            </a:xfrm>
            <a:prstGeom prst="parallelogram">
              <a:avLst>
                <a:gd name="adj" fmla="val 99863"/>
              </a:avLst>
            </a:prstGeom>
            <a:grp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5" name="Straight Connector 484"/>
          <p:cNvCxnSpPr/>
          <p:nvPr/>
        </p:nvCxnSpPr>
        <p:spPr>
          <a:xfrm flipH="1" flipV="1">
            <a:off x="3010766" y="2354992"/>
            <a:ext cx="2070873" cy="84137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/>
          <p:cNvCxnSpPr/>
          <p:nvPr/>
        </p:nvCxnSpPr>
        <p:spPr>
          <a:xfrm flipH="1" flipV="1">
            <a:off x="3448916" y="1926367"/>
            <a:ext cx="1785123" cy="36512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Parallelogram 524"/>
          <p:cNvSpPr/>
          <p:nvPr/>
        </p:nvSpPr>
        <p:spPr>
          <a:xfrm rot="16200000" flipV="1">
            <a:off x="4957779" y="242124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60000"/>
              <a:lumOff val="4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TextBox 961"/>
          <p:cNvSpPr txBox="1"/>
          <p:nvPr/>
        </p:nvSpPr>
        <p:spPr>
          <a:xfrm>
            <a:off x="1339730" y="5051384"/>
            <a:ext cx="35830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a) Deformable Convolution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0" name="Straight Connector 989"/>
          <p:cNvCxnSpPr/>
          <p:nvPr/>
        </p:nvCxnSpPr>
        <p:spPr>
          <a:xfrm>
            <a:off x="13203914" y="-2642130"/>
            <a:ext cx="0" cy="3318721"/>
          </a:xfrm>
          <a:prstGeom prst="line">
            <a:avLst/>
          </a:prstGeom>
          <a:ln w="12700" cmpd="thickThin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55024" y="4455641"/>
            <a:ext cx="6317671" cy="478705"/>
            <a:chOff x="392719" y="4510479"/>
            <a:chExt cx="5737675" cy="478705"/>
          </a:xfrm>
        </p:grpSpPr>
        <p:sp>
          <p:nvSpPr>
            <p:cNvPr id="993" name="Rounded Rectangle 992"/>
            <p:cNvSpPr/>
            <p:nvPr/>
          </p:nvSpPr>
          <p:spPr>
            <a:xfrm>
              <a:off x="625820" y="4510479"/>
              <a:ext cx="4794006" cy="4787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/>
            <p:cNvSpPr/>
            <p:nvPr/>
          </p:nvSpPr>
          <p:spPr>
            <a:xfrm>
              <a:off x="392719" y="4544296"/>
              <a:ext cx="57376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Warped features by different groups of offsets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32" y="4550186"/>
              <a:ext cx="145459" cy="4049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83" y="4539480"/>
              <a:ext cx="145459" cy="4049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55" y="4547596"/>
              <a:ext cx="145459" cy="404926"/>
            </a:xfrm>
            <a:prstGeom prst="rect">
              <a:avLst/>
            </a:prstGeom>
          </p:spPr>
        </p:pic>
      </p:grpSp>
      <p:sp>
        <p:nvSpPr>
          <p:cNvPr id="80" name="Parallelogram 79"/>
          <p:cNvSpPr/>
          <p:nvPr/>
        </p:nvSpPr>
        <p:spPr>
          <a:xfrm rot="16200000" flipV="1">
            <a:off x="4650887" y="2730252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4">
              <a:lumMod val="60000"/>
              <a:lumOff val="40000"/>
              <a:alpha val="8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Parallelogram 111"/>
          <p:cNvSpPr/>
          <p:nvPr/>
        </p:nvSpPr>
        <p:spPr>
          <a:xfrm rot="16200000" flipV="1">
            <a:off x="4803572" y="2576895"/>
            <a:ext cx="407827" cy="145458"/>
          </a:xfrm>
          <a:prstGeom prst="parallelogram">
            <a:avLst>
              <a:gd name="adj" fmla="val 99863"/>
            </a:avLst>
          </a:prstGeom>
          <a:solidFill>
            <a:schemeClr val="accent6">
              <a:lumMod val="60000"/>
              <a:lumOff val="40000"/>
              <a:alpha val="8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7" name="Straight Connector 496"/>
          <p:cNvCxnSpPr/>
          <p:nvPr/>
        </p:nvCxnSpPr>
        <p:spPr>
          <a:xfrm flipH="1">
            <a:off x="3013939" y="2686779"/>
            <a:ext cx="2077225" cy="446087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Cube 543"/>
          <p:cNvSpPr/>
          <p:nvPr/>
        </p:nvSpPr>
        <p:spPr>
          <a:xfrm>
            <a:off x="6791181" y="1311841"/>
            <a:ext cx="701203" cy="1633519"/>
          </a:xfrm>
          <a:prstGeom prst="cube">
            <a:avLst>
              <a:gd name="adj" fmla="val 8187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Cube 548"/>
          <p:cNvSpPr/>
          <p:nvPr/>
        </p:nvSpPr>
        <p:spPr>
          <a:xfrm>
            <a:off x="6791181" y="3129758"/>
            <a:ext cx="701203" cy="1633519"/>
          </a:xfrm>
          <a:prstGeom prst="cube">
            <a:avLst>
              <a:gd name="adj" fmla="val 8187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Cube 549"/>
          <p:cNvSpPr/>
          <p:nvPr/>
        </p:nvSpPr>
        <p:spPr>
          <a:xfrm>
            <a:off x="7942687" y="1243061"/>
            <a:ext cx="701203" cy="1633519"/>
          </a:xfrm>
          <a:prstGeom prst="cube">
            <a:avLst>
              <a:gd name="adj" fmla="val 8187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Cube 550"/>
          <p:cNvSpPr/>
          <p:nvPr/>
        </p:nvSpPr>
        <p:spPr>
          <a:xfrm>
            <a:off x="8075565" y="1243061"/>
            <a:ext cx="701203" cy="1633519"/>
          </a:xfrm>
          <a:prstGeom prst="cube">
            <a:avLst>
              <a:gd name="adj" fmla="val 8187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Cube 551"/>
          <p:cNvSpPr/>
          <p:nvPr/>
        </p:nvSpPr>
        <p:spPr>
          <a:xfrm>
            <a:off x="10516571" y="3130275"/>
            <a:ext cx="701203" cy="1633519"/>
          </a:xfrm>
          <a:prstGeom prst="cube">
            <a:avLst>
              <a:gd name="adj" fmla="val 81878"/>
            </a:avLst>
          </a:prstGeom>
          <a:gradFill flip="none" rotWithShape="1">
            <a:gsLst>
              <a:gs pos="27000">
                <a:schemeClr val="accent5">
                  <a:lumMod val="70000"/>
                  <a:lumOff val="30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Cube 553"/>
          <p:cNvSpPr/>
          <p:nvPr/>
        </p:nvSpPr>
        <p:spPr>
          <a:xfrm>
            <a:off x="9296918" y="1236788"/>
            <a:ext cx="701203" cy="1633519"/>
          </a:xfrm>
          <a:prstGeom prst="cube">
            <a:avLst>
              <a:gd name="adj" fmla="val 81878"/>
            </a:avLst>
          </a:prstGeom>
          <a:blipFill>
            <a:blip r:embed="rId6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5" name="Straight Arrow Connector 554"/>
          <p:cNvCxnSpPr/>
          <p:nvPr/>
        </p:nvCxnSpPr>
        <p:spPr>
          <a:xfrm>
            <a:off x="7538406" y="2327654"/>
            <a:ext cx="404907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TextBox 555"/>
          <p:cNvSpPr txBox="1"/>
          <p:nvPr/>
        </p:nvSpPr>
        <p:spPr>
          <a:xfrm>
            <a:off x="7848876" y="2808092"/>
            <a:ext cx="92525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/>
          <p:cNvSpPr txBox="1"/>
          <p:nvPr/>
        </p:nvSpPr>
        <p:spPr>
          <a:xfrm>
            <a:off x="6340831" y="4514535"/>
            <a:ext cx="1544012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</a:t>
            </a:r>
          </a:p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9" name="TextBox 558"/>
          <p:cNvSpPr txBox="1"/>
          <p:nvPr/>
        </p:nvSpPr>
        <p:spPr>
          <a:xfrm>
            <a:off x="6353655" y="2684140"/>
            <a:ext cx="1287532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</a:p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1" name="TextBox 560"/>
          <p:cNvSpPr txBox="1"/>
          <p:nvPr/>
        </p:nvSpPr>
        <p:spPr>
          <a:xfrm>
            <a:off x="9355758" y="2870307"/>
            <a:ext cx="919034" cy="3063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Offsets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9386907" y="2923667"/>
            <a:ext cx="0" cy="907256"/>
          </a:xfrm>
          <a:prstGeom prst="straightConnector1">
            <a:avLst/>
          </a:prstGeom>
          <a:ln w="9525">
            <a:solidFill>
              <a:schemeClr val="bg2">
                <a:lumMod val="1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urved Connector 561"/>
          <p:cNvCxnSpPr>
            <a:stCxn id="549" idx="5"/>
            <a:endCxn id="550" idx="2"/>
          </p:cNvCxnSpPr>
          <p:nvPr/>
        </p:nvCxnSpPr>
        <p:spPr>
          <a:xfrm flipV="1">
            <a:off x="7492384" y="2346886"/>
            <a:ext cx="450303" cy="1312566"/>
          </a:xfrm>
          <a:prstGeom prst="curvedConnector3">
            <a:avLst>
              <a:gd name="adj1" fmla="val 50000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Arrow Connector 567"/>
          <p:cNvCxnSpPr/>
          <p:nvPr/>
        </p:nvCxnSpPr>
        <p:spPr>
          <a:xfrm>
            <a:off x="8852039" y="2327654"/>
            <a:ext cx="404907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TextBox 571"/>
          <p:cNvSpPr txBox="1"/>
          <p:nvPr/>
        </p:nvSpPr>
        <p:spPr>
          <a:xfrm>
            <a:off x="8247916" y="4217870"/>
            <a:ext cx="2256339" cy="315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Deformable Conv</a:t>
            </a:r>
          </a:p>
        </p:txBody>
      </p:sp>
      <p:sp>
        <p:nvSpPr>
          <p:cNvPr id="577" name="TextBox 576"/>
          <p:cNvSpPr txBox="1"/>
          <p:nvPr/>
        </p:nvSpPr>
        <p:spPr>
          <a:xfrm>
            <a:off x="10251990" y="4572980"/>
            <a:ext cx="1074333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Aligned </a:t>
            </a:r>
          </a:p>
          <a:p>
            <a:pPr algn="ctr">
              <a:lnSpc>
                <a:spcPts val="16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6917709" y="5051384"/>
            <a:ext cx="33608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b) Deformable Alignment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970747" y="1401803"/>
                <a:ext cx="2841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47" y="1401803"/>
                <a:ext cx="284180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9149" r="-6383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TextBox 556"/>
              <p:cNvSpPr txBox="1"/>
              <p:nvPr/>
            </p:nvSpPr>
            <p:spPr>
              <a:xfrm>
                <a:off x="6823762" y="3263181"/>
                <a:ext cx="4925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57" name="TextBox 5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62" y="3263181"/>
                <a:ext cx="49257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1111" r="-4938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TextBox 559"/>
              <p:cNvSpPr txBox="1"/>
              <p:nvPr/>
            </p:nvSpPr>
            <p:spPr>
              <a:xfrm>
                <a:off x="10580450" y="3251019"/>
                <a:ext cx="501355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0" name="TextBox 5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450" y="3251019"/>
                <a:ext cx="501355" cy="316112"/>
              </a:xfrm>
              <a:prstGeom prst="rect">
                <a:avLst/>
              </a:prstGeom>
              <a:blipFill rotWithShape="0">
                <a:blip r:embed="rId9"/>
                <a:stretch>
                  <a:fillRect l="-10976" t="-25000" r="-17073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078211" y="3556377"/>
            <a:ext cx="264899" cy="780280"/>
            <a:chOff x="5747506" y="5114526"/>
            <a:chExt cx="438131" cy="1210257"/>
          </a:xfrm>
        </p:grpSpPr>
        <p:sp>
          <p:nvSpPr>
            <p:cNvPr id="295" name="Parallelogram 294"/>
            <p:cNvSpPr/>
            <p:nvPr/>
          </p:nvSpPr>
          <p:spPr>
            <a:xfrm rot="16200000" flipV="1">
              <a:off x="5616323" y="5521906"/>
              <a:ext cx="407826" cy="145459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Parallelogram 295"/>
            <p:cNvSpPr/>
            <p:nvPr/>
          </p:nvSpPr>
          <p:spPr>
            <a:xfrm rot="16200000" flipV="1">
              <a:off x="5761781" y="538499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Parallelogram 296"/>
            <p:cNvSpPr/>
            <p:nvPr/>
          </p:nvSpPr>
          <p:spPr>
            <a:xfrm rot="16200000" flipV="1">
              <a:off x="5907239" y="5245711"/>
              <a:ext cx="407827" cy="145457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Parallelogram 297"/>
            <p:cNvSpPr/>
            <p:nvPr/>
          </p:nvSpPr>
          <p:spPr>
            <a:xfrm rot="16200000" flipV="1">
              <a:off x="5616323" y="5787269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Parallelogram 298"/>
            <p:cNvSpPr/>
            <p:nvPr/>
          </p:nvSpPr>
          <p:spPr>
            <a:xfrm rot="16200000" flipV="1">
              <a:off x="5761781" y="5642976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Parallelogram 299"/>
            <p:cNvSpPr/>
            <p:nvPr/>
          </p:nvSpPr>
          <p:spPr>
            <a:xfrm rot="16200000" flipV="1">
              <a:off x="5907239" y="5503687"/>
              <a:ext cx="407827" cy="145457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arallelogram 300"/>
            <p:cNvSpPr/>
            <p:nvPr/>
          </p:nvSpPr>
          <p:spPr>
            <a:xfrm rot="16200000" flipV="1">
              <a:off x="5618079" y="6048141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arallelogram 301"/>
            <p:cNvSpPr/>
            <p:nvPr/>
          </p:nvSpPr>
          <p:spPr>
            <a:xfrm rot="16200000" flipV="1">
              <a:off x="5763538" y="5903848"/>
              <a:ext cx="407827" cy="145458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Parallelogram 302"/>
            <p:cNvSpPr/>
            <p:nvPr/>
          </p:nvSpPr>
          <p:spPr>
            <a:xfrm rot="16200000" flipV="1">
              <a:off x="5908995" y="5764559"/>
              <a:ext cx="407827" cy="145457"/>
            </a:xfrm>
            <a:prstGeom prst="parallelogram">
              <a:avLst>
                <a:gd name="adj" fmla="val 99863"/>
              </a:avLst>
            </a:prstGeom>
            <a:solidFill>
              <a:schemeClr val="bg1">
                <a:lumMod val="95000"/>
                <a:alpha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5" name="Parallelogram 304"/>
          <p:cNvSpPr/>
          <p:nvPr/>
        </p:nvSpPr>
        <p:spPr>
          <a:xfrm rot="16200000" flipV="1">
            <a:off x="6944390" y="3817454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Parallelogram 305"/>
          <p:cNvSpPr/>
          <p:nvPr/>
        </p:nvSpPr>
        <p:spPr>
          <a:xfrm rot="16200000" flipV="1">
            <a:off x="7221112" y="3550446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Parallelogram 306"/>
          <p:cNvSpPr/>
          <p:nvPr/>
        </p:nvSpPr>
        <p:spPr>
          <a:xfrm rot="16200000" flipV="1">
            <a:off x="7076613" y="3650603"/>
            <a:ext cx="262935" cy="87945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60000"/>
              <a:lumOff val="4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Parallelogram 307"/>
          <p:cNvSpPr/>
          <p:nvPr/>
        </p:nvSpPr>
        <p:spPr>
          <a:xfrm rot="16200000" flipV="1">
            <a:off x="6922620" y="4103535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Parallelogram 308"/>
          <p:cNvSpPr/>
          <p:nvPr/>
        </p:nvSpPr>
        <p:spPr>
          <a:xfrm rot="16200000" flipV="1">
            <a:off x="7110658" y="3925075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Parallelogram 309"/>
          <p:cNvSpPr/>
          <p:nvPr/>
        </p:nvSpPr>
        <p:spPr>
          <a:xfrm rot="16200000" flipV="1">
            <a:off x="7237242" y="3793525"/>
            <a:ext cx="262935" cy="87945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Parallelogram 310"/>
          <p:cNvSpPr/>
          <p:nvPr/>
        </p:nvSpPr>
        <p:spPr>
          <a:xfrm rot="16200000" flipV="1">
            <a:off x="6976068" y="4287933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Parallelogram 311"/>
          <p:cNvSpPr/>
          <p:nvPr/>
        </p:nvSpPr>
        <p:spPr>
          <a:xfrm rot="16200000" flipV="1">
            <a:off x="7159545" y="4149093"/>
            <a:ext cx="262935" cy="87946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Parallelogram 312"/>
          <p:cNvSpPr/>
          <p:nvPr/>
        </p:nvSpPr>
        <p:spPr>
          <a:xfrm rot="16200000" flipV="1">
            <a:off x="7252404" y="4030804"/>
            <a:ext cx="262935" cy="87945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40000"/>
              <a:lumOff val="6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" name="Straight Connector 313"/>
          <p:cNvCxnSpPr/>
          <p:nvPr/>
        </p:nvCxnSpPr>
        <p:spPr>
          <a:xfrm flipH="1" flipV="1">
            <a:off x="7349438" y="3583391"/>
            <a:ext cx="3166162" cy="464734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Parallelogram 314"/>
          <p:cNvSpPr/>
          <p:nvPr/>
        </p:nvSpPr>
        <p:spPr>
          <a:xfrm rot="16200000" flipV="1">
            <a:off x="10772812" y="3924999"/>
            <a:ext cx="305504" cy="116784"/>
          </a:xfrm>
          <a:prstGeom prst="parallelogram">
            <a:avLst>
              <a:gd name="adj" fmla="val 99863"/>
            </a:avLst>
          </a:prstGeom>
          <a:solidFill>
            <a:schemeClr val="accent5">
              <a:lumMod val="60000"/>
              <a:lumOff val="40000"/>
              <a:alpha val="85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8" name="Straight Connector 317"/>
          <p:cNvCxnSpPr/>
          <p:nvPr/>
        </p:nvCxnSpPr>
        <p:spPr>
          <a:xfrm flipH="1" flipV="1">
            <a:off x="7176366" y="3683911"/>
            <a:ext cx="3329709" cy="368977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flipH="1" flipV="1">
            <a:off x="7354311" y="3835133"/>
            <a:ext cx="3166052" cy="217755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 flipH="1" flipV="1">
            <a:off x="7060618" y="3856584"/>
            <a:ext cx="3452601" cy="198685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H="1" flipV="1">
            <a:off x="7224396" y="3959517"/>
            <a:ext cx="3295967" cy="88608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H="1">
            <a:off x="7032305" y="4057650"/>
            <a:ext cx="3483295" cy="68095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H="1">
            <a:off x="7359934" y="4052888"/>
            <a:ext cx="3155666" cy="26505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 flipH="1">
            <a:off x="7229520" y="4057650"/>
            <a:ext cx="3290843" cy="135719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H="1">
            <a:off x="7097455" y="4062413"/>
            <a:ext cx="3418145" cy="264574"/>
          </a:xfrm>
          <a:prstGeom prst="line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Arrow Connector 575"/>
          <p:cNvCxnSpPr/>
          <p:nvPr/>
        </p:nvCxnSpPr>
        <p:spPr>
          <a:xfrm>
            <a:off x="10389393" y="4055269"/>
            <a:ext cx="159404" cy="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2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梯形 3">
            <a:extLst>
              <a:ext uri="{FF2B5EF4-FFF2-40B4-BE49-F238E27FC236}">
                <a16:creationId xmlns="" xmlns:a16="http://schemas.microsoft.com/office/drawing/2014/main" id="{446B016C-6868-4CA5-8458-2476C5A57415}"/>
              </a:ext>
            </a:extLst>
          </p:cNvPr>
          <p:cNvSpPr/>
          <p:nvPr/>
        </p:nvSpPr>
        <p:spPr>
          <a:xfrm rot="5400000">
            <a:off x="2617634" y="2740459"/>
            <a:ext cx="429529" cy="432770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="" xmlns:a16="http://schemas.microsoft.com/office/drawing/2014/main" id="{54D349AE-2029-4D6D-ABB9-B0D1304E26CF}"/>
              </a:ext>
            </a:extLst>
          </p:cNvPr>
          <p:cNvSpPr/>
          <p:nvPr/>
        </p:nvSpPr>
        <p:spPr>
          <a:xfrm rot="16200000">
            <a:off x="2723130" y="3258682"/>
            <a:ext cx="727515" cy="940774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女人戴着帽子&#10;&#10;描述已自动生成">
            <a:extLst>
              <a:ext uri="{FF2B5EF4-FFF2-40B4-BE49-F238E27FC236}">
                <a16:creationId xmlns="" xmlns:a16="http://schemas.microsoft.com/office/drawing/2014/main" id="{9ECF7EAD-B8DB-4F0B-83C9-11ECED0BD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807" y="3365311"/>
            <a:ext cx="727516" cy="727516"/>
          </a:xfrm>
          <a:prstGeom prst="rect">
            <a:avLst/>
          </a:prstGeom>
        </p:spPr>
      </p:pic>
      <p:sp>
        <p:nvSpPr>
          <p:cNvPr id="8" name="梯形 7">
            <a:extLst>
              <a:ext uri="{FF2B5EF4-FFF2-40B4-BE49-F238E27FC236}">
                <a16:creationId xmlns="" xmlns:a16="http://schemas.microsoft.com/office/drawing/2014/main" id="{A763E28C-BB8F-426D-A29F-B4B8450DAC02}"/>
              </a:ext>
            </a:extLst>
          </p:cNvPr>
          <p:cNvSpPr/>
          <p:nvPr/>
        </p:nvSpPr>
        <p:spPr>
          <a:xfrm rot="16200000">
            <a:off x="5240108" y="2885256"/>
            <a:ext cx="727515" cy="940774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&#10;&#10;描述已自动生成">
            <a:extLst>
              <a:ext uri="{FF2B5EF4-FFF2-40B4-BE49-F238E27FC236}">
                <a16:creationId xmlns="" xmlns:a16="http://schemas.microsoft.com/office/drawing/2014/main" id="{96CC56B5-A2D5-43BD-9CF9-0F0A1B0AE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031" y="3171608"/>
            <a:ext cx="342262" cy="342262"/>
          </a:xfrm>
          <a:prstGeom prst="rect">
            <a:avLst/>
          </a:prstGeom>
        </p:spPr>
      </p:pic>
      <p:sp>
        <p:nvSpPr>
          <p:cNvPr id="13" name="左大括号 12">
            <a:extLst>
              <a:ext uri="{FF2B5EF4-FFF2-40B4-BE49-F238E27FC236}">
                <a16:creationId xmlns="" xmlns:a16="http://schemas.microsoft.com/office/drawing/2014/main" id="{2D592EA7-3277-4221-A9C7-724DCDF8E856}"/>
              </a:ext>
            </a:extLst>
          </p:cNvPr>
          <p:cNvSpPr/>
          <p:nvPr/>
        </p:nvSpPr>
        <p:spPr>
          <a:xfrm>
            <a:off x="2487880" y="2956844"/>
            <a:ext cx="107801" cy="777889"/>
          </a:xfrm>
          <a:prstGeom prst="leftBrace">
            <a:avLst>
              <a:gd name="adj1" fmla="val 81685"/>
              <a:gd name="adj2" fmla="val 497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>
            <a:extLst>
              <a:ext uri="{FF2B5EF4-FFF2-40B4-BE49-F238E27FC236}">
                <a16:creationId xmlns="" xmlns:a16="http://schemas.microsoft.com/office/drawing/2014/main" id="{BCD28FE4-F839-48D3-9E89-0EFDF47253E9}"/>
              </a:ext>
            </a:extLst>
          </p:cNvPr>
          <p:cNvSpPr/>
          <p:nvPr/>
        </p:nvSpPr>
        <p:spPr>
          <a:xfrm>
            <a:off x="3086887" y="2893747"/>
            <a:ext cx="130686" cy="126193"/>
          </a:xfrm>
          <a:prstGeom prst="cube">
            <a:avLst>
              <a:gd name="adj" fmla="val 6171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29C02D8-4210-4A04-99EE-EC60660EC92C}"/>
              </a:ext>
            </a:extLst>
          </p:cNvPr>
          <p:cNvSpPr txBox="1"/>
          <p:nvPr/>
        </p:nvSpPr>
        <p:spPr>
          <a:xfrm>
            <a:off x="3255676" y="2694554"/>
            <a:ext cx="11176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Degradation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2C4426CC-57B6-406D-99A6-EE00A9F96744}"/>
              </a:ext>
            </a:extLst>
          </p:cNvPr>
          <p:cNvCxnSpPr>
            <a:cxnSpLocks/>
          </p:cNvCxnSpPr>
          <p:nvPr/>
        </p:nvCxnSpPr>
        <p:spPr>
          <a:xfrm>
            <a:off x="3110388" y="3067308"/>
            <a:ext cx="0" cy="367387"/>
          </a:xfrm>
          <a:prstGeom prst="straightConnector1">
            <a:avLst/>
          </a:prstGeom>
          <a:ln w="95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D45B7C90-D547-42C0-BCDB-5CCFAA7A115A}"/>
              </a:ext>
            </a:extLst>
          </p:cNvPr>
          <p:cNvSpPr txBox="1"/>
          <p:nvPr/>
        </p:nvSpPr>
        <p:spPr>
          <a:xfrm>
            <a:off x="2584387" y="3513870"/>
            <a:ext cx="10326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</a:p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697B65E1-2B51-4E79-8738-857494D755CF}"/>
              </a:ext>
            </a:extLst>
          </p:cNvPr>
          <p:cNvCxnSpPr>
            <a:cxnSpLocks/>
          </p:cNvCxnSpPr>
          <p:nvPr/>
        </p:nvCxnSpPr>
        <p:spPr>
          <a:xfrm>
            <a:off x="4592320" y="2991885"/>
            <a:ext cx="0" cy="91525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图片包含 游戏机&#10;&#10;描述已自动生成">
            <a:extLst>
              <a:ext uri="{FF2B5EF4-FFF2-40B4-BE49-F238E27FC236}">
                <a16:creationId xmlns="" xmlns:a16="http://schemas.microsoft.com/office/drawing/2014/main" id="{B2B06F48-7F44-4253-BC2D-72A1589BD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262" y="3175998"/>
            <a:ext cx="342262" cy="34226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1926BF80-6F2A-436F-8AB6-C78DA2F068F1}"/>
              </a:ext>
            </a:extLst>
          </p:cNvPr>
          <p:cNvSpPr txBox="1"/>
          <p:nvPr/>
        </p:nvSpPr>
        <p:spPr>
          <a:xfrm>
            <a:off x="5097156" y="3219442"/>
            <a:ext cx="101341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pic>
        <p:nvPicPr>
          <p:cNvPr id="32" name="图片 31" descr="女人戴着帽子&#10;&#10;描述已自动生成">
            <a:extLst>
              <a:ext uri="{FF2B5EF4-FFF2-40B4-BE49-F238E27FC236}">
                <a16:creationId xmlns="" xmlns:a16="http://schemas.microsoft.com/office/drawing/2014/main" id="{AD7E8CB2-B8A4-4871-81A4-4C26E0AF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96" y="2978980"/>
            <a:ext cx="727516" cy="72751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F43AF048-7B42-475B-A357-3E9969D75505}"/>
              </a:ext>
            </a:extLst>
          </p:cNvPr>
          <p:cNvSpPr txBox="1"/>
          <p:nvPr/>
        </p:nvSpPr>
        <p:spPr>
          <a:xfrm>
            <a:off x="2640425" y="4113137"/>
            <a:ext cx="172220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Two-branch Network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8C1A995-E06B-4FB6-B20A-A8A490A2FA41}"/>
              </a:ext>
            </a:extLst>
          </p:cNvPr>
          <p:cNvSpPr txBox="1"/>
          <p:nvPr/>
        </p:nvSpPr>
        <p:spPr>
          <a:xfrm>
            <a:off x="4872055" y="4113137"/>
            <a:ext cx="170591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One-branch Network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E63A6E8-381A-4C53-9C2F-71DA1F0F9F63}"/>
              </a:ext>
            </a:extLst>
          </p:cNvPr>
          <p:cNvCxnSpPr>
            <a:cxnSpLocks/>
          </p:cNvCxnSpPr>
          <p:nvPr/>
        </p:nvCxnSpPr>
        <p:spPr>
          <a:xfrm>
            <a:off x="7018020" y="2635946"/>
            <a:ext cx="0" cy="155801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图表 38">
            <a:extLst>
              <a:ext uri="{FF2B5EF4-FFF2-40B4-BE49-F238E27FC236}">
                <a16:creationId xmlns="" xmlns:a16="http://schemas.microsoft.com/office/drawing/2014/main" id="{073A8114-42A7-4B14-B2E0-0354F7544E63}"/>
              </a:ext>
            </a:extLst>
          </p:cNvPr>
          <p:cNvGraphicFramePr/>
          <p:nvPr>
            <p:extLst/>
          </p:nvPr>
        </p:nvGraphicFramePr>
        <p:xfrm>
          <a:off x="7137130" y="2699214"/>
          <a:ext cx="2748278" cy="1459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E006E17-E447-41C6-A4E2-2A593665B0AC}"/>
              </a:ext>
            </a:extLst>
          </p:cNvPr>
          <p:cNvSpPr txBox="1"/>
          <p:nvPr/>
        </p:nvSpPr>
        <p:spPr>
          <a:xfrm>
            <a:off x="7558726" y="3985312"/>
            <a:ext cx="413895" cy="23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blur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18CDA788-30E2-4204-B395-016B3FBC3F90}"/>
              </a:ext>
            </a:extLst>
          </p:cNvPr>
          <p:cNvSpPr txBox="1"/>
          <p:nvPr/>
        </p:nvSpPr>
        <p:spPr>
          <a:xfrm>
            <a:off x="7961788" y="3985312"/>
            <a:ext cx="813043" cy="23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blur+noise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19F6D3B2-8472-457B-9237-6E54182F2438}"/>
              </a:ext>
            </a:extLst>
          </p:cNvPr>
          <p:cNvSpPr txBox="1"/>
          <p:nvPr/>
        </p:nvSpPr>
        <p:spPr>
          <a:xfrm>
            <a:off x="8706553" y="3985312"/>
            <a:ext cx="413895" cy="23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blur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3676541-F97B-4E5E-A743-5DD15E29D1C6}"/>
              </a:ext>
            </a:extLst>
          </p:cNvPr>
          <p:cNvSpPr txBox="1"/>
          <p:nvPr/>
        </p:nvSpPr>
        <p:spPr>
          <a:xfrm>
            <a:off x="9109615" y="3985312"/>
            <a:ext cx="813043" cy="23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blur+noise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="" xmlns:a16="http://schemas.microsoft.com/office/drawing/2014/main" id="{2CF7908F-65CA-441C-B1F2-08A207520F75}"/>
              </a:ext>
            </a:extLst>
          </p:cNvPr>
          <p:cNvSpPr/>
          <p:nvPr/>
        </p:nvSpPr>
        <p:spPr>
          <a:xfrm rot="16200000">
            <a:off x="8028634" y="3758493"/>
            <a:ext cx="60960" cy="864218"/>
          </a:xfrm>
          <a:prstGeom prst="leftBrace">
            <a:avLst>
              <a:gd name="adj1" fmla="val 55208"/>
              <a:gd name="adj2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9EF557D0-5D6B-4D1D-80F9-13B333D0A0B0}"/>
              </a:ext>
            </a:extLst>
          </p:cNvPr>
          <p:cNvSpPr txBox="1"/>
          <p:nvPr/>
        </p:nvSpPr>
        <p:spPr>
          <a:xfrm>
            <a:off x="7830572" y="4190601"/>
            <a:ext cx="49244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DAN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="" xmlns:a16="http://schemas.microsoft.com/office/drawing/2014/main" id="{D9B07F3A-C4C3-4FA5-B68E-F78BD8D7A4A5}"/>
              </a:ext>
            </a:extLst>
          </p:cNvPr>
          <p:cNvSpPr/>
          <p:nvPr/>
        </p:nvSpPr>
        <p:spPr>
          <a:xfrm rot="16200000">
            <a:off x="9207567" y="3758493"/>
            <a:ext cx="60960" cy="864218"/>
          </a:xfrm>
          <a:prstGeom prst="leftBrace">
            <a:avLst>
              <a:gd name="adj1" fmla="val 55208"/>
              <a:gd name="adj2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F9CE3935-A157-4330-B9B7-8082AA163826}"/>
              </a:ext>
            </a:extLst>
          </p:cNvPr>
          <p:cNvSpPr txBox="1"/>
          <p:nvPr/>
        </p:nvSpPr>
        <p:spPr>
          <a:xfrm>
            <a:off x="8973897" y="4190601"/>
            <a:ext cx="562976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DASR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9B21AC4-DAD6-4BDE-962F-2C3E12E58D48}"/>
              </a:ext>
            </a:extLst>
          </p:cNvPr>
          <p:cNvSpPr/>
          <p:nvPr/>
        </p:nvSpPr>
        <p:spPr>
          <a:xfrm>
            <a:off x="7612701" y="2748429"/>
            <a:ext cx="152154" cy="86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4EFABD2D-8E84-49B3-BA90-EC7CC3D2CA26}"/>
              </a:ext>
            </a:extLst>
          </p:cNvPr>
          <p:cNvSpPr txBox="1"/>
          <p:nvPr/>
        </p:nvSpPr>
        <p:spPr>
          <a:xfrm>
            <a:off x="7752226" y="2642296"/>
            <a:ext cx="873957" cy="269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Two-branch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BD890B65-FCC5-4CA6-A409-CBBFFB10C9E4}"/>
              </a:ext>
            </a:extLst>
          </p:cNvPr>
          <p:cNvSpPr/>
          <p:nvPr/>
        </p:nvSpPr>
        <p:spPr>
          <a:xfrm>
            <a:off x="8622229" y="2749097"/>
            <a:ext cx="152154" cy="86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A88ED199-B748-4EF8-B75B-199CAA8DBED1}"/>
              </a:ext>
            </a:extLst>
          </p:cNvPr>
          <p:cNvSpPr txBox="1"/>
          <p:nvPr/>
        </p:nvSpPr>
        <p:spPr>
          <a:xfrm>
            <a:off x="8789005" y="2642964"/>
            <a:ext cx="819455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One-branch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56509C2B-8566-4CEE-A6E7-FE93CC37261D}"/>
              </a:ext>
            </a:extLst>
          </p:cNvPr>
          <p:cNvSpPr txBox="1"/>
          <p:nvPr/>
        </p:nvSpPr>
        <p:spPr>
          <a:xfrm>
            <a:off x="6962141" y="2537417"/>
            <a:ext cx="688009" cy="266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PSNR/dB</a:t>
            </a:r>
          </a:p>
        </p:txBody>
      </p:sp>
    </p:spTree>
    <p:extLst>
      <p:ext uri="{BB962C8B-B14F-4D97-AF65-F5344CB8AC3E}">
        <p14:creationId xmlns:p14="http://schemas.microsoft.com/office/powerpoint/2010/main" val="425430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: 圆角 140">
            <a:extLst>
              <a:ext uri="{FF2B5EF4-FFF2-40B4-BE49-F238E27FC236}">
                <a16:creationId xmlns:a16="http://schemas.microsoft.com/office/drawing/2014/main" xmlns="" id="{6DB52135-5EAB-42D0-987D-74B66AFC9440}"/>
              </a:ext>
            </a:extLst>
          </p:cNvPr>
          <p:cNvSpPr/>
          <p:nvPr/>
        </p:nvSpPr>
        <p:spPr>
          <a:xfrm>
            <a:off x="2997874" y="3627524"/>
            <a:ext cx="1004842" cy="1480655"/>
          </a:xfrm>
          <a:prstGeom prst="roundRect">
            <a:avLst>
              <a:gd name="adj" fmla="val 6552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xmlns="" id="{F54CF7F8-4031-4CAA-99E5-A5A801DF932D}"/>
              </a:ext>
            </a:extLst>
          </p:cNvPr>
          <p:cNvSpPr/>
          <p:nvPr/>
        </p:nvSpPr>
        <p:spPr>
          <a:xfrm>
            <a:off x="7524909" y="1920769"/>
            <a:ext cx="3159535" cy="3116448"/>
          </a:xfrm>
          <a:prstGeom prst="roundRect">
            <a:avLst>
              <a:gd name="adj" fmla="val 6552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箭头: 右 259">
            <a:extLst>
              <a:ext uri="{FF2B5EF4-FFF2-40B4-BE49-F238E27FC236}">
                <a16:creationId xmlns:a16="http://schemas.microsoft.com/office/drawing/2014/main" xmlns="" id="{DDDADBEA-BB01-47A3-BC34-A8EDC8480D2E}"/>
              </a:ext>
            </a:extLst>
          </p:cNvPr>
          <p:cNvSpPr/>
          <p:nvPr/>
        </p:nvSpPr>
        <p:spPr>
          <a:xfrm>
            <a:off x="8400449" y="3378146"/>
            <a:ext cx="324231" cy="4362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xmlns="" id="{D4FE8603-E08A-40A1-996D-A37ECA2E8FE3}"/>
              </a:ext>
            </a:extLst>
          </p:cNvPr>
          <p:cNvSpPr/>
          <p:nvPr/>
        </p:nvSpPr>
        <p:spPr>
          <a:xfrm>
            <a:off x="4193808" y="1768397"/>
            <a:ext cx="1687647" cy="1597973"/>
          </a:xfrm>
          <a:prstGeom prst="roundRect">
            <a:avLst>
              <a:gd name="adj" fmla="val 6552"/>
            </a:avLst>
          </a:prstGeom>
          <a:solidFill>
            <a:srgbClr val="70AD47">
              <a:alpha val="10000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8C5DA681-D6C0-4F93-A298-B528F6DBB4CF}"/>
              </a:ext>
            </a:extLst>
          </p:cNvPr>
          <p:cNvSpPr/>
          <p:nvPr/>
        </p:nvSpPr>
        <p:spPr>
          <a:xfrm>
            <a:off x="2431663" y="1776195"/>
            <a:ext cx="1687647" cy="1597972"/>
          </a:xfrm>
          <a:prstGeom prst="roundRect">
            <a:avLst>
              <a:gd name="adj" fmla="val 6552"/>
            </a:avLst>
          </a:prstGeom>
          <a:solidFill>
            <a:srgbClr val="4472C4">
              <a:alpha val="10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xmlns="" id="{E7FFF7CC-6EDC-4DD7-91CF-F5055F19AC52}"/>
              </a:ext>
            </a:extLst>
          </p:cNvPr>
          <p:cNvSpPr/>
          <p:nvPr/>
        </p:nvSpPr>
        <p:spPr>
          <a:xfrm>
            <a:off x="4060060" y="3622595"/>
            <a:ext cx="3060448" cy="1490692"/>
          </a:xfrm>
          <a:prstGeom prst="roundRect">
            <a:avLst>
              <a:gd name="adj" fmla="val 6552"/>
            </a:avLst>
          </a:prstGeom>
          <a:solidFill>
            <a:srgbClr val="FFC000">
              <a:alpha val="12000"/>
            </a:srgb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梯形 68">
            <a:extLst>
              <a:ext uri="{FF2B5EF4-FFF2-40B4-BE49-F238E27FC236}">
                <a16:creationId xmlns:a16="http://schemas.microsoft.com/office/drawing/2014/main" xmlns="" id="{B2E9899A-C235-4AA9-AB72-7FAD0EFBDCCC}"/>
              </a:ext>
            </a:extLst>
          </p:cNvPr>
          <p:cNvSpPr/>
          <p:nvPr/>
        </p:nvSpPr>
        <p:spPr>
          <a:xfrm rot="16200000">
            <a:off x="3156150" y="2424573"/>
            <a:ext cx="1054931" cy="800315"/>
          </a:xfrm>
          <a:prstGeom prst="trapezoid">
            <a:avLst>
              <a:gd name="adj" fmla="val 51969"/>
            </a:avLst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xmlns="" id="{682F45F8-89AC-4C24-B2E9-61259E755471}"/>
              </a:ext>
            </a:extLst>
          </p:cNvPr>
          <p:cNvSpPr/>
          <p:nvPr/>
        </p:nvSpPr>
        <p:spPr>
          <a:xfrm rot="5400000">
            <a:off x="2357860" y="2424573"/>
            <a:ext cx="1054931" cy="800315"/>
          </a:xfrm>
          <a:prstGeom prst="trapezoid">
            <a:avLst>
              <a:gd name="adj" fmla="val 51969"/>
            </a:avLst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10914C87-F60C-41AA-8F7C-6C3EF8E1B190}"/>
              </a:ext>
            </a:extLst>
          </p:cNvPr>
          <p:cNvSpPr/>
          <p:nvPr/>
        </p:nvSpPr>
        <p:spPr>
          <a:xfrm>
            <a:off x="3201025" y="2762305"/>
            <a:ext cx="184150" cy="11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男人微笑的看着前面&#10;&#10;描述已自动生成">
            <a:extLst>
              <a:ext uri="{FF2B5EF4-FFF2-40B4-BE49-F238E27FC236}">
                <a16:creationId xmlns:a16="http://schemas.microsoft.com/office/drawing/2014/main" xmlns="" id="{DD34CA3E-2FC8-4E8B-B296-9CB9392CFA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64" y="2374569"/>
            <a:ext cx="900000" cy="900000"/>
          </a:xfrm>
          <a:prstGeom prst="rect">
            <a:avLst/>
          </a:prstGeom>
        </p:spPr>
      </p:pic>
      <p:pic>
        <p:nvPicPr>
          <p:cNvPr id="12" name="图片 11" descr="男人的脸&#10;&#10;描述已自动生成">
            <a:extLst>
              <a:ext uri="{FF2B5EF4-FFF2-40B4-BE49-F238E27FC236}">
                <a16:creationId xmlns:a16="http://schemas.microsoft.com/office/drawing/2014/main" xmlns="" id="{03FC6875-766B-471F-BD7E-ED6623BECD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830" y="2380786"/>
            <a:ext cx="900000" cy="90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0A561C2-A39B-47BE-8109-372A59D1E844}"/>
              </a:ext>
            </a:extLst>
          </p:cNvPr>
          <p:cNvSpPr/>
          <p:nvPr/>
        </p:nvSpPr>
        <p:spPr>
          <a:xfrm>
            <a:off x="2547327" y="2405790"/>
            <a:ext cx="1841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3061DBB-B2E4-4D04-B6D3-D7CE7BCB95C0}"/>
              </a:ext>
            </a:extLst>
          </p:cNvPr>
          <p:cNvSpPr/>
          <p:nvPr/>
        </p:nvSpPr>
        <p:spPr>
          <a:xfrm>
            <a:off x="2796508" y="2581944"/>
            <a:ext cx="184150" cy="48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324F360-12E8-4C3F-B7EC-2E8F5A58E051}"/>
              </a:ext>
            </a:extLst>
          </p:cNvPr>
          <p:cNvSpPr/>
          <p:nvPr/>
        </p:nvSpPr>
        <p:spPr>
          <a:xfrm>
            <a:off x="3045689" y="2721644"/>
            <a:ext cx="184150" cy="206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BC63949A-BB1E-4785-9F00-C72092CDDC10}"/>
              </a:ext>
            </a:extLst>
          </p:cNvPr>
          <p:cNvCxnSpPr>
            <a:cxnSpLocks/>
          </p:cNvCxnSpPr>
          <p:nvPr/>
        </p:nvCxnSpPr>
        <p:spPr>
          <a:xfrm>
            <a:off x="3381318" y="3007156"/>
            <a:ext cx="0" cy="703580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 descr="男人微笑的看着前面&#10;&#10;描述已自动生成">
            <a:extLst>
              <a:ext uri="{FF2B5EF4-FFF2-40B4-BE49-F238E27FC236}">
                <a16:creationId xmlns:a16="http://schemas.microsoft.com/office/drawing/2014/main" xmlns="" id="{C857B551-5007-47E0-B884-964F1622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38" y="3971185"/>
            <a:ext cx="299914" cy="299914"/>
          </a:xfrm>
          <a:prstGeom prst="rect">
            <a:avLst/>
          </a:prstGeom>
        </p:spPr>
      </p:pic>
      <p:pic>
        <p:nvPicPr>
          <p:cNvPr id="66" name="图片 65" descr="男人微笑的看着前面&#10;&#10;描述已自动生成">
            <a:extLst>
              <a:ext uri="{FF2B5EF4-FFF2-40B4-BE49-F238E27FC236}">
                <a16:creationId xmlns:a16="http://schemas.microsoft.com/office/drawing/2014/main" xmlns="" id="{7724C2C7-AF6C-421F-A489-5CF24B3243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29" y="4287659"/>
            <a:ext cx="509182" cy="509182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E339C114-2C70-4AFB-A76D-367E5FD45C72}"/>
              </a:ext>
            </a:extLst>
          </p:cNvPr>
          <p:cNvSpPr txBox="1"/>
          <p:nvPr/>
        </p:nvSpPr>
        <p:spPr>
          <a:xfrm>
            <a:off x="2937502" y="4803208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Restoration Loss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0A440F13-1FC1-463A-82C5-CA18F61CB959}"/>
              </a:ext>
            </a:extLst>
          </p:cNvPr>
          <p:cNvSpPr/>
          <p:nvPr/>
        </p:nvSpPr>
        <p:spPr>
          <a:xfrm rot="10800000">
            <a:off x="3837464" y="2405471"/>
            <a:ext cx="1841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4AA408C6-4194-495B-BAD5-F4DC42C78E68}"/>
              </a:ext>
            </a:extLst>
          </p:cNvPr>
          <p:cNvSpPr/>
          <p:nvPr/>
        </p:nvSpPr>
        <p:spPr>
          <a:xfrm rot="10800000">
            <a:off x="3588283" y="2581945"/>
            <a:ext cx="184150" cy="48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DC052CB4-9CA2-4B9D-8D6E-9018C09D4B1F}"/>
              </a:ext>
            </a:extLst>
          </p:cNvPr>
          <p:cNvSpPr/>
          <p:nvPr/>
        </p:nvSpPr>
        <p:spPr>
          <a:xfrm rot="10800000">
            <a:off x="3339102" y="2721645"/>
            <a:ext cx="184150" cy="206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xmlns="" id="{390FAA32-662D-49F2-8B9B-FFBA2441A732}"/>
              </a:ext>
            </a:extLst>
          </p:cNvPr>
          <p:cNvSpPr/>
          <p:nvPr/>
        </p:nvSpPr>
        <p:spPr>
          <a:xfrm rot="16200000">
            <a:off x="4469471" y="2039181"/>
            <a:ext cx="1116310" cy="1563817"/>
          </a:xfrm>
          <a:prstGeom prst="trapezoid">
            <a:avLst>
              <a:gd name="adj" fmla="val 41269"/>
            </a:avLst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4CBD599-6504-4B00-929B-D375C5D3544E}"/>
              </a:ext>
            </a:extLst>
          </p:cNvPr>
          <p:cNvSpPr/>
          <p:nvPr/>
        </p:nvSpPr>
        <p:spPr>
          <a:xfrm>
            <a:off x="4511843" y="2721483"/>
            <a:ext cx="138329" cy="20617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301A1B7-60AA-4514-9EC2-15185D040FA8}"/>
              </a:ext>
            </a:extLst>
          </p:cNvPr>
          <p:cNvSpPr/>
          <p:nvPr/>
        </p:nvSpPr>
        <p:spPr>
          <a:xfrm>
            <a:off x="5595085" y="2405472"/>
            <a:ext cx="147217" cy="8382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951DDD9E-DC0D-4D5B-9219-3FB2C7AEC727}"/>
              </a:ext>
            </a:extLst>
          </p:cNvPr>
          <p:cNvSpPr/>
          <p:nvPr/>
        </p:nvSpPr>
        <p:spPr>
          <a:xfrm rot="10800000">
            <a:off x="5403319" y="2405472"/>
            <a:ext cx="184150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21C3B27B-0334-454B-9926-32E31AC93324}"/>
              </a:ext>
            </a:extLst>
          </p:cNvPr>
          <p:cNvSpPr/>
          <p:nvPr/>
        </p:nvSpPr>
        <p:spPr>
          <a:xfrm rot="10800000">
            <a:off x="4864752" y="2581947"/>
            <a:ext cx="184150" cy="4855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6544C765-7D25-431B-B965-224ED6E3C235}"/>
              </a:ext>
            </a:extLst>
          </p:cNvPr>
          <p:cNvSpPr/>
          <p:nvPr/>
        </p:nvSpPr>
        <p:spPr>
          <a:xfrm rot="10800000">
            <a:off x="4317432" y="2721644"/>
            <a:ext cx="184150" cy="2061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7D9BFA9-97CD-4621-B4A0-A3CD489DCBDE}"/>
              </a:ext>
            </a:extLst>
          </p:cNvPr>
          <p:cNvSpPr/>
          <p:nvPr/>
        </p:nvSpPr>
        <p:spPr>
          <a:xfrm>
            <a:off x="5060498" y="2581946"/>
            <a:ext cx="139882" cy="48557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6">
            <a:extLst>
              <a:ext uri="{FF2B5EF4-FFF2-40B4-BE49-F238E27FC236}">
                <a16:creationId xmlns:a16="http://schemas.microsoft.com/office/drawing/2014/main" xmlns="" id="{60C0C775-116B-4572-BE25-482CDE50D208}"/>
              </a:ext>
            </a:extLst>
          </p:cNvPr>
          <p:cNvSpPr/>
          <p:nvPr/>
        </p:nvSpPr>
        <p:spPr>
          <a:xfrm>
            <a:off x="3954243" y="2171976"/>
            <a:ext cx="1000541" cy="402842"/>
          </a:xfrm>
          <a:custGeom>
            <a:avLst/>
            <a:gdLst>
              <a:gd name="connsiteX0" fmla="*/ 0 w 1121894"/>
              <a:gd name="connsiteY0" fmla="*/ 121922 h 731520"/>
              <a:gd name="connsiteX1" fmla="*/ 121922 w 1121894"/>
              <a:gd name="connsiteY1" fmla="*/ 0 h 731520"/>
              <a:gd name="connsiteX2" fmla="*/ 999972 w 1121894"/>
              <a:gd name="connsiteY2" fmla="*/ 0 h 731520"/>
              <a:gd name="connsiteX3" fmla="*/ 1121894 w 1121894"/>
              <a:gd name="connsiteY3" fmla="*/ 121922 h 731520"/>
              <a:gd name="connsiteX4" fmla="*/ 1121894 w 1121894"/>
              <a:gd name="connsiteY4" fmla="*/ 609598 h 731520"/>
              <a:gd name="connsiteX5" fmla="*/ 999972 w 1121894"/>
              <a:gd name="connsiteY5" fmla="*/ 731520 h 731520"/>
              <a:gd name="connsiteX6" fmla="*/ 121922 w 1121894"/>
              <a:gd name="connsiteY6" fmla="*/ 731520 h 731520"/>
              <a:gd name="connsiteX7" fmla="*/ 0 w 1121894"/>
              <a:gd name="connsiteY7" fmla="*/ 609598 h 731520"/>
              <a:gd name="connsiteX8" fmla="*/ 0 w 1121894"/>
              <a:gd name="connsiteY8" fmla="*/ 121922 h 731520"/>
              <a:gd name="connsiteX0" fmla="*/ 121922 w 1121894"/>
              <a:gd name="connsiteY0" fmla="*/ 731520 h 822960"/>
              <a:gd name="connsiteX1" fmla="*/ 0 w 1121894"/>
              <a:gd name="connsiteY1" fmla="*/ 609598 h 822960"/>
              <a:gd name="connsiteX2" fmla="*/ 0 w 1121894"/>
              <a:gd name="connsiteY2" fmla="*/ 121922 h 822960"/>
              <a:gd name="connsiteX3" fmla="*/ 121922 w 1121894"/>
              <a:gd name="connsiteY3" fmla="*/ 0 h 822960"/>
              <a:gd name="connsiteX4" fmla="*/ 999972 w 1121894"/>
              <a:gd name="connsiteY4" fmla="*/ 0 h 822960"/>
              <a:gd name="connsiteX5" fmla="*/ 1121894 w 1121894"/>
              <a:gd name="connsiteY5" fmla="*/ 121922 h 822960"/>
              <a:gd name="connsiteX6" fmla="*/ 1121894 w 1121894"/>
              <a:gd name="connsiteY6" fmla="*/ 609598 h 822960"/>
              <a:gd name="connsiteX7" fmla="*/ 999972 w 1121894"/>
              <a:gd name="connsiteY7" fmla="*/ 731520 h 822960"/>
              <a:gd name="connsiteX8" fmla="*/ 213362 w 1121894"/>
              <a:gd name="connsiteY8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999972 w 1121894"/>
              <a:gd name="connsiteY6" fmla="*/ 731520 h 822960"/>
              <a:gd name="connsiteX7" fmla="*/ 213362 w 1121894"/>
              <a:gd name="connsiteY7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213362 w 1121894"/>
              <a:gd name="connsiteY6" fmla="*/ 822960 h 822960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21894 w 1121894"/>
              <a:gd name="connsiteY5" fmla="*/ 609598 h 609598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15798 w 1121894"/>
              <a:gd name="connsiteY5" fmla="*/ 451102 h 609598"/>
              <a:gd name="connsiteX0" fmla="*/ 0 w 1121894"/>
              <a:gd name="connsiteY0" fmla="*/ 566926 h 566926"/>
              <a:gd name="connsiteX1" fmla="*/ 0 w 1121894"/>
              <a:gd name="connsiteY1" fmla="*/ 121922 h 566926"/>
              <a:gd name="connsiteX2" fmla="*/ 121922 w 1121894"/>
              <a:gd name="connsiteY2" fmla="*/ 0 h 566926"/>
              <a:gd name="connsiteX3" fmla="*/ 999972 w 1121894"/>
              <a:gd name="connsiteY3" fmla="*/ 0 h 566926"/>
              <a:gd name="connsiteX4" fmla="*/ 1121894 w 1121894"/>
              <a:gd name="connsiteY4" fmla="*/ 121922 h 566926"/>
              <a:gd name="connsiteX5" fmla="*/ 1115798 w 1121894"/>
              <a:gd name="connsiteY5" fmla="*/ 451102 h 56692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1102 h 49834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8722 h 498346"/>
              <a:gd name="connsiteX0" fmla="*/ 0 w 1121894"/>
              <a:gd name="connsiteY0" fmla="*/ 121922 h 458722"/>
              <a:gd name="connsiteX1" fmla="*/ 121922 w 1121894"/>
              <a:gd name="connsiteY1" fmla="*/ 0 h 458722"/>
              <a:gd name="connsiteX2" fmla="*/ 999972 w 1121894"/>
              <a:gd name="connsiteY2" fmla="*/ 0 h 458722"/>
              <a:gd name="connsiteX3" fmla="*/ 1121894 w 1121894"/>
              <a:gd name="connsiteY3" fmla="*/ 121922 h 458722"/>
              <a:gd name="connsiteX4" fmla="*/ 1115798 w 1121894"/>
              <a:gd name="connsiteY4" fmla="*/ 458722 h 458722"/>
              <a:gd name="connsiteX0" fmla="*/ 0 w 999972"/>
              <a:gd name="connsiteY0" fmla="*/ 0 h 458722"/>
              <a:gd name="connsiteX1" fmla="*/ 878050 w 999972"/>
              <a:gd name="connsiteY1" fmla="*/ 0 h 458722"/>
              <a:gd name="connsiteX2" fmla="*/ 999972 w 999972"/>
              <a:gd name="connsiteY2" fmla="*/ 121922 h 458722"/>
              <a:gd name="connsiteX3" fmla="*/ 993876 w 999972"/>
              <a:gd name="connsiteY3" fmla="*/ 458722 h 458722"/>
              <a:gd name="connsiteX0" fmla="*/ 0 w 999972"/>
              <a:gd name="connsiteY0" fmla="*/ 0 h 319022"/>
              <a:gd name="connsiteX1" fmla="*/ 878050 w 999972"/>
              <a:gd name="connsiteY1" fmla="*/ 0 h 319022"/>
              <a:gd name="connsiteX2" fmla="*/ 999972 w 999972"/>
              <a:gd name="connsiteY2" fmla="*/ 121922 h 319022"/>
              <a:gd name="connsiteX3" fmla="*/ 991336 w 999972"/>
              <a:gd name="connsiteY3" fmla="*/ 319022 h 319022"/>
              <a:gd name="connsiteX0" fmla="*/ 0 w 999972"/>
              <a:gd name="connsiteY0" fmla="*/ 0 h 319022"/>
              <a:gd name="connsiteX1" fmla="*/ 878050 w 999972"/>
              <a:gd name="connsiteY1" fmla="*/ 0 h 319022"/>
              <a:gd name="connsiteX2" fmla="*/ 999972 w 999972"/>
              <a:gd name="connsiteY2" fmla="*/ 121922 h 319022"/>
              <a:gd name="connsiteX3" fmla="*/ 996416 w 999972"/>
              <a:gd name="connsiteY3" fmla="*/ 319022 h 319022"/>
              <a:gd name="connsiteX0" fmla="*/ 0 w 1004182"/>
              <a:gd name="connsiteY0" fmla="*/ 0 h 399032"/>
              <a:gd name="connsiteX1" fmla="*/ 878050 w 1004182"/>
              <a:gd name="connsiteY1" fmla="*/ 0 h 399032"/>
              <a:gd name="connsiteX2" fmla="*/ 999972 w 1004182"/>
              <a:gd name="connsiteY2" fmla="*/ 121922 h 399032"/>
              <a:gd name="connsiteX3" fmla="*/ 1004036 w 1004182"/>
              <a:gd name="connsiteY3" fmla="*/ 399032 h 399032"/>
              <a:gd name="connsiteX0" fmla="*/ 0 w 1002330"/>
              <a:gd name="connsiteY0" fmla="*/ 0 h 399032"/>
              <a:gd name="connsiteX1" fmla="*/ 878050 w 1002330"/>
              <a:gd name="connsiteY1" fmla="*/ 0 h 399032"/>
              <a:gd name="connsiteX2" fmla="*/ 999972 w 1002330"/>
              <a:gd name="connsiteY2" fmla="*/ 121922 h 399032"/>
              <a:gd name="connsiteX3" fmla="*/ 1002131 w 1002330"/>
              <a:gd name="connsiteY3" fmla="*/ 399032 h 399032"/>
              <a:gd name="connsiteX0" fmla="*/ 0 w 999972"/>
              <a:gd name="connsiteY0" fmla="*/ 0 h 397127"/>
              <a:gd name="connsiteX1" fmla="*/ 878050 w 999972"/>
              <a:gd name="connsiteY1" fmla="*/ 0 h 397127"/>
              <a:gd name="connsiteX2" fmla="*/ 999972 w 999972"/>
              <a:gd name="connsiteY2" fmla="*/ 121922 h 397127"/>
              <a:gd name="connsiteX3" fmla="*/ 996416 w 999972"/>
              <a:gd name="connsiteY3" fmla="*/ 397127 h 397127"/>
              <a:gd name="connsiteX0" fmla="*/ 0 w 1000541"/>
              <a:gd name="connsiteY0" fmla="*/ 0 h 397127"/>
              <a:gd name="connsiteX1" fmla="*/ 878050 w 1000541"/>
              <a:gd name="connsiteY1" fmla="*/ 0 h 397127"/>
              <a:gd name="connsiteX2" fmla="*/ 999972 w 1000541"/>
              <a:gd name="connsiteY2" fmla="*/ 121922 h 397127"/>
              <a:gd name="connsiteX3" fmla="*/ 1000226 w 1000541"/>
              <a:gd name="connsiteY3" fmla="*/ 397127 h 397127"/>
              <a:gd name="connsiteX0" fmla="*/ 0 w 1000541"/>
              <a:gd name="connsiteY0" fmla="*/ 0 h 402842"/>
              <a:gd name="connsiteX1" fmla="*/ 878050 w 1000541"/>
              <a:gd name="connsiteY1" fmla="*/ 0 h 402842"/>
              <a:gd name="connsiteX2" fmla="*/ 999972 w 1000541"/>
              <a:gd name="connsiteY2" fmla="*/ 121922 h 402842"/>
              <a:gd name="connsiteX3" fmla="*/ 1000226 w 1000541"/>
              <a:gd name="connsiteY3" fmla="*/ 402842 h 40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541" h="402842">
                <a:moveTo>
                  <a:pt x="0" y="0"/>
                </a:moveTo>
                <a:lnTo>
                  <a:pt x="878050" y="0"/>
                </a:lnTo>
                <a:cubicBezTo>
                  <a:pt x="945386" y="0"/>
                  <a:pt x="999972" y="54586"/>
                  <a:pt x="999972" y="121922"/>
                </a:cubicBezTo>
                <a:cubicBezTo>
                  <a:pt x="998787" y="187622"/>
                  <a:pt x="1001411" y="337142"/>
                  <a:pt x="1000226" y="402842"/>
                </a:cubicBezTo>
              </a:path>
            </a:pathLst>
          </a:custGeom>
          <a:ln>
            <a:tailEnd type="stealt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6">
            <a:extLst>
              <a:ext uri="{FF2B5EF4-FFF2-40B4-BE49-F238E27FC236}">
                <a16:creationId xmlns:a16="http://schemas.microsoft.com/office/drawing/2014/main" xmlns="" id="{C4F51B9F-0459-4EB2-B090-99BDF6A7E01E}"/>
              </a:ext>
            </a:extLst>
          </p:cNvPr>
          <p:cNvSpPr/>
          <p:nvPr/>
        </p:nvSpPr>
        <p:spPr>
          <a:xfrm>
            <a:off x="4494854" y="2173401"/>
            <a:ext cx="1002330" cy="233297"/>
          </a:xfrm>
          <a:custGeom>
            <a:avLst/>
            <a:gdLst>
              <a:gd name="connsiteX0" fmla="*/ 0 w 1121894"/>
              <a:gd name="connsiteY0" fmla="*/ 121922 h 731520"/>
              <a:gd name="connsiteX1" fmla="*/ 121922 w 1121894"/>
              <a:gd name="connsiteY1" fmla="*/ 0 h 731520"/>
              <a:gd name="connsiteX2" fmla="*/ 999972 w 1121894"/>
              <a:gd name="connsiteY2" fmla="*/ 0 h 731520"/>
              <a:gd name="connsiteX3" fmla="*/ 1121894 w 1121894"/>
              <a:gd name="connsiteY3" fmla="*/ 121922 h 731520"/>
              <a:gd name="connsiteX4" fmla="*/ 1121894 w 1121894"/>
              <a:gd name="connsiteY4" fmla="*/ 609598 h 731520"/>
              <a:gd name="connsiteX5" fmla="*/ 999972 w 1121894"/>
              <a:gd name="connsiteY5" fmla="*/ 731520 h 731520"/>
              <a:gd name="connsiteX6" fmla="*/ 121922 w 1121894"/>
              <a:gd name="connsiteY6" fmla="*/ 731520 h 731520"/>
              <a:gd name="connsiteX7" fmla="*/ 0 w 1121894"/>
              <a:gd name="connsiteY7" fmla="*/ 609598 h 731520"/>
              <a:gd name="connsiteX8" fmla="*/ 0 w 1121894"/>
              <a:gd name="connsiteY8" fmla="*/ 121922 h 731520"/>
              <a:gd name="connsiteX0" fmla="*/ 121922 w 1121894"/>
              <a:gd name="connsiteY0" fmla="*/ 731520 h 822960"/>
              <a:gd name="connsiteX1" fmla="*/ 0 w 1121894"/>
              <a:gd name="connsiteY1" fmla="*/ 609598 h 822960"/>
              <a:gd name="connsiteX2" fmla="*/ 0 w 1121894"/>
              <a:gd name="connsiteY2" fmla="*/ 121922 h 822960"/>
              <a:gd name="connsiteX3" fmla="*/ 121922 w 1121894"/>
              <a:gd name="connsiteY3" fmla="*/ 0 h 822960"/>
              <a:gd name="connsiteX4" fmla="*/ 999972 w 1121894"/>
              <a:gd name="connsiteY4" fmla="*/ 0 h 822960"/>
              <a:gd name="connsiteX5" fmla="*/ 1121894 w 1121894"/>
              <a:gd name="connsiteY5" fmla="*/ 121922 h 822960"/>
              <a:gd name="connsiteX6" fmla="*/ 1121894 w 1121894"/>
              <a:gd name="connsiteY6" fmla="*/ 609598 h 822960"/>
              <a:gd name="connsiteX7" fmla="*/ 999972 w 1121894"/>
              <a:gd name="connsiteY7" fmla="*/ 731520 h 822960"/>
              <a:gd name="connsiteX8" fmla="*/ 213362 w 1121894"/>
              <a:gd name="connsiteY8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999972 w 1121894"/>
              <a:gd name="connsiteY6" fmla="*/ 731520 h 822960"/>
              <a:gd name="connsiteX7" fmla="*/ 213362 w 1121894"/>
              <a:gd name="connsiteY7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213362 w 1121894"/>
              <a:gd name="connsiteY6" fmla="*/ 822960 h 822960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21894 w 1121894"/>
              <a:gd name="connsiteY5" fmla="*/ 609598 h 609598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15798 w 1121894"/>
              <a:gd name="connsiteY5" fmla="*/ 451102 h 609598"/>
              <a:gd name="connsiteX0" fmla="*/ 0 w 1121894"/>
              <a:gd name="connsiteY0" fmla="*/ 566926 h 566926"/>
              <a:gd name="connsiteX1" fmla="*/ 0 w 1121894"/>
              <a:gd name="connsiteY1" fmla="*/ 121922 h 566926"/>
              <a:gd name="connsiteX2" fmla="*/ 121922 w 1121894"/>
              <a:gd name="connsiteY2" fmla="*/ 0 h 566926"/>
              <a:gd name="connsiteX3" fmla="*/ 999972 w 1121894"/>
              <a:gd name="connsiteY3" fmla="*/ 0 h 566926"/>
              <a:gd name="connsiteX4" fmla="*/ 1121894 w 1121894"/>
              <a:gd name="connsiteY4" fmla="*/ 121922 h 566926"/>
              <a:gd name="connsiteX5" fmla="*/ 1115798 w 1121894"/>
              <a:gd name="connsiteY5" fmla="*/ 451102 h 56692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1102 h 49834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8722 h 498346"/>
              <a:gd name="connsiteX0" fmla="*/ 0 w 1121894"/>
              <a:gd name="connsiteY0" fmla="*/ 121922 h 458722"/>
              <a:gd name="connsiteX1" fmla="*/ 121922 w 1121894"/>
              <a:gd name="connsiteY1" fmla="*/ 0 h 458722"/>
              <a:gd name="connsiteX2" fmla="*/ 999972 w 1121894"/>
              <a:gd name="connsiteY2" fmla="*/ 0 h 458722"/>
              <a:gd name="connsiteX3" fmla="*/ 1121894 w 1121894"/>
              <a:gd name="connsiteY3" fmla="*/ 121922 h 458722"/>
              <a:gd name="connsiteX4" fmla="*/ 1115798 w 1121894"/>
              <a:gd name="connsiteY4" fmla="*/ 458722 h 458722"/>
              <a:gd name="connsiteX0" fmla="*/ 0 w 999972"/>
              <a:gd name="connsiteY0" fmla="*/ 0 h 458722"/>
              <a:gd name="connsiteX1" fmla="*/ 878050 w 999972"/>
              <a:gd name="connsiteY1" fmla="*/ 0 h 458722"/>
              <a:gd name="connsiteX2" fmla="*/ 999972 w 999972"/>
              <a:gd name="connsiteY2" fmla="*/ 121922 h 458722"/>
              <a:gd name="connsiteX3" fmla="*/ 993876 w 999972"/>
              <a:gd name="connsiteY3" fmla="*/ 458722 h 458722"/>
              <a:gd name="connsiteX0" fmla="*/ 0 w 999972"/>
              <a:gd name="connsiteY0" fmla="*/ 0 h 319022"/>
              <a:gd name="connsiteX1" fmla="*/ 878050 w 999972"/>
              <a:gd name="connsiteY1" fmla="*/ 0 h 319022"/>
              <a:gd name="connsiteX2" fmla="*/ 999972 w 999972"/>
              <a:gd name="connsiteY2" fmla="*/ 121922 h 319022"/>
              <a:gd name="connsiteX3" fmla="*/ 991336 w 999972"/>
              <a:gd name="connsiteY3" fmla="*/ 319022 h 319022"/>
              <a:gd name="connsiteX0" fmla="*/ 0 w 999972"/>
              <a:gd name="connsiteY0" fmla="*/ 0 h 319022"/>
              <a:gd name="connsiteX1" fmla="*/ 878050 w 999972"/>
              <a:gd name="connsiteY1" fmla="*/ 0 h 319022"/>
              <a:gd name="connsiteX2" fmla="*/ 999972 w 999972"/>
              <a:gd name="connsiteY2" fmla="*/ 121922 h 319022"/>
              <a:gd name="connsiteX3" fmla="*/ 996416 w 999972"/>
              <a:gd name="connsiteY3" fmla="*/ 319022 h 319022"/>
              <a:gd name="connsiteX0" fmla="*/ 0 w 1004182"/>
              <a:gd name="connsiteY0" fmla="*/ 0 h 399032"/>
              <a:gd name="connsiteX1" fmla="*/ 878050 w 1004182"/>
              <a:gd name="connsiteY1" fmla="*/ 0 h 399032"/>
              <a:gd name="connsiteX2" fmla="*/ 999972 w 1004182"/>
              <a:gd name="connsiteY2" fmla="*/ 121922 h 399032"/>
              <a:gd name="connsiteX3" fmla="*/ 1004036 w 1004182"/>
              <a:gd name="connsiteY3" fmla="*/ 399032 h 399032"/>
              <a:gd name="connsiteX0" fmla="*/ 0 w 1002330"/>
              <a:gd name="connsiteY0" fmla="*/ 0 h 399032"/>
              <a:gd name="connsiteX1" fmla="*/ 878050 w 1002330"/>
              <a:gd name="connsiteY1" fmla="*/ 0 h 399032"/>
              <a:gd name="connsiteX2" fmla="*/ 999972 w 1002330"/>
              <a:gd name="connsiteY2" fmla="*/ 121922 h 399032"/>
              <a:gd name="connsiteX3" fmla="*/ 1002131 w 1002330"/>
              <a:gd name="connsiteY3" fmla="*/ 399032 h 399032"/>
              <a:gd name="connsiteX0" fmla="*/ 0 w 999972"/>
              <a:gd name="connsiteY0" fmla="*/ 0 h 397127"/>
              <a:gd name="connsiteX1" fmla="*/ 878050 w 999972"/>
              <a:gd name="connsiteY1" fmla="*/ 0 h 397127"/>
              <a:gd name="connsiteX2" fmla="*/ 999972 w 999972"/>
              <a:gd name="connsiteY2" fmla="*/ 121922 h 397127"/>
              <a:gd name="connsiteX3" fmla="*/ 996416 w 999972"/>
              <a:gd name="connsiteY3" fmla="*/ 397127 h 397127"/>
              <a:gd name="connsiteX0" fmla="*/ 0 w 1000541"/>
              <a:gd name="connsiteY0" fmla="*/ 0 h 397127"/>
              <a:gd name="connsiteX1" fmla="*/ 878050 w 1000541"/>
              <a:gd name="connsiteY1" fmla="*/ 0 h 397127"/>
              <a:gd name="connsiteX2" fmla="*/ 999972 w 1000541"/>
              <a:gd name="connsiteY2" fmla="*/ 121922 h 397127"/>
              <a:gd name="connsiteX3" fmla="*/ 1000226 w 1000541"/>
              <a:gd name="connsiteY3" fmla="*/ 397127 h 397127"/>
              <a:gd name="connsiteX0" fmla="*/ 0 w 1002330"/>
              <a:gd name="connsiteY0" fmla="*/ 0 h 233297"/>
              <a:gd name="connsiteX1" fmla="*/ 878050 w 1002330"/>
              <a:gd name="connsiteY1" fmla="*/ 0 h 233297"/>
              <a:gd name="connsiteX2" fmla="*/ 999972 w 1002330"/>
              <a:gd name="connsiteY2" fmla="*/ 121922 h 233297"/>
              <a:gd name="connsiteX3" fmla="*/ 1002131 w 1002330"/>
              <a:gd name="connsiteY3" fmla="*/ 233297 h 23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2330" h="233297">
                <a:moveTo>
                  <a:pt x="0" y="0"/>
                </a:moveTo>
                <a:lnTo>
                  <a:pt x="878050" y="0"/>
                </a:lnTo>
                <a:cubicBezTo>
                  <a:pt x="945386" y="0"/>
                  <a:pt x="999972" y="54586"/>
                  <a:pt x="999972" y="121922"/>
                </a:cubicBezTo>
                <a:cubicBezTo>
                  <a:pt x="998787" y="187622"/>
                  <a:pt x="1003316" y="167597"/>
                  <a:pt x="1002131" y="233297"/>
                </a:cubicBezTo>
              </a:path>
            </a:pathLst>
          </a:custGeom>
          <a:ln>
            <a:tailEnd type="stealt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xmlns="" id="{E14905F4-2851-4750-B9F1-6A9D0C8526AB}"/>
                  </a:ext>
                </a:extLst>
              </p:cNvPr>
              <p:cNvSpPr txBox="1"/>
              <p:nvPr/>
            </p:nvSpPr>
            <p:spPr>
              <a:xfrm>
                <a:off x="4307630" y="1940723"/>
                <a:ext cx="1048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 codes </a:t>
                </a:r>
                <a14:m>
                  <m:oMath xmlns:m="http://schemas.openxmlformats.org/officeDocument/2006/math">
                    <m:r>
                      <a:rPr lang="zh-CN" altLang="en-US" sz="11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𝒲</m:t>
                    </m:r>
                  </m:oMath>
                </a14:m>
                <a:endPara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4905F4-2851-4750-B9F1-6A9D0C85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630" y="1940723"/>
                <a:ext cx="1048364" cy="261610"/>
              </a:xfrm>
              <a:prstGeom prst="rect">
                <a:avLst/>
              </a:prstGeom>
              <a:blipFill rotWithShape="0"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AC3E56F5-D6E5-44D2-86B8-3AD46F3F777D}"/>
              </a:ext>
            </a:extLst>
          </p:cNvPr>
          <p:cNvSpPr txBox="1"/>
          <p:nvPr/>
        </p:nvSpPr>
        <p:spPr>
          <a:xfrm>
            <a:off x="2404112" y="1763647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Degradation Removal</a:t>
            </a:r>
            <a:endParaRPr lang="zh-CN" altLang="en-US" sz="1200" i="1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xmlns="" id="{6DBBADD0-C776-4755-A77A-94F8223F7E8D}"/>
              </a:ext>
            </a:extLst>
          </p:cNvPr>
          <p:cNvSpPr txBox="1"/>
          <p:nvPr/>
        </p:nvSpPr>
        <p:spPr>
          <a:xfrm>
            <a:off x="4155465" y="1756606"/>
            <a:ext cx="1781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rgbClr val="70AD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 GAN as prior</a:t>
            </a:r>
            <a:endParaRPr lang="zh-CN" altLang="en-US" sz="1200" i="1" dirty="0">
              <a:solidFill>
                <a:srgbClr val="70AD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4FD22A0E-39C2-4640-B085-B2EA2A2C5A98}"/>
              </a:ext>
            </a:extLst>
          </p:cNvPr>
          <p:cNvSpPr/>
          <p:nvPr/>
        </p:nvSpPr>
        <p:spPr>
          <a:xfrm>
            <a:off x="3283457" y="2171976"/>
            <a:ext cx="1123418" cy="591691"/>
          </a:xfrm>
          <a:custGeom>
            <a:avLst/>
            <a:gdLst>
              <a:gd name="connsiteX0" fmla="*/ 0 w 1121894"/>
              <a:gd name="connsiteY0" fmla="*/ 121922 h 731520"/>
              <a:gd name="connsiteX1" fmla="*/ 121922 w 1121894"/>
              <a:gd name="connsiteY1" fmla="*/ 0 h 731520"/>
              <a:gd name="connsiteX2" fmla="*/ 999972 w 1121894"/>
              <a:gd name="connsiteY2" fmla="*/ 0 h 731520"/>
              <a:gd name="connsiteX3" fmla="*/ 1121894 w 1121894"/>
              <a:gd name="connsiteY3" fmla="*/ 121922 h 731520"/>
              <a:gd name="connsiteX4" fmla="*/ 1121894 w 1121894"/>
              <a:gd name="connsiteY4" fmla="*/ 609598 h 731520"/>
              <a:gd name="connsiteX5" fmla="*/ 999972 w 1121894"/>
              <a:gd name="connsiteY5" fmla="*/ 731520 h 731520"/>
              <a:gd name="connsiteX6" fmla="*/ 121922 w 1121894"/>
              <a:gd name="connsiteY6" fmla="*/ 731520 h 731520"/>
              <a:gd name="connsiteX7" fmla="*/ 0 w 1121894"/>
              <a:gd name="connsiteY7" fmla="*/ 609598 h 731520"/>
              <a:gd name="connsiteX8" fmla="*/ 0 w 1121894"/>
              <a:gd name="connsiteY8" fmla="*/ 121922 h 731520"/>
              <a:gd name="connsiteX0" fmla="*/ 121922 w 1121894"/>
              <a:gd name="connsiteY0" fmla="*/ 731520 h 822960"/>
              <a:gd name="connsiteX1" fmla="*/ 0 w 1121894"/>
              <a:gd name="connsiteY1" fmla="*/ 609598 h 822960"/>
              <a:gd name="connsiteX2" fmla="*/ 0 w 1121894"/>
              <a:gd name="connsiteY2" fmla="*/ 121922 h 822960"/>
              <a:gd name="connsiteX3" fmla="*/ 121922 w 1121894"/>
              <a:gd name="connsiteY3" fmla="*/ 0 h 822960"/>
              <a:gd name="connsiteX4" fmla="*/ 999972 w 1121894"/>
              <a:gd name="connsiteY4" fmla="*/ 0 h 822960"/>
              <a:gd name="connsiteX5" fmla="*/ 1121894 w 1121894"/>
              <a:gd name="connsiteY5" fmla="*/ 121922 h 822960"/>
              <a:gd name="connsiteX6" fmla="*/ 1121894 w 1121894"/>
              <a:gd name="connsiteY6" fmla="*/ 609598 h 822960"/>
              <a:gd name="connsiteX7" fmla="*/ 999972 w 1121894"/>
              <a:gd name="connsiteY7" fmla="*/ 731520 h 822960"/>
              <a:gd name="connsiteX8" fmla="*/ 213362 w 1121894"/>
              <a:gd name="connsiteY8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999972 w 1121894"/>
              <a:gd name="connsiteY6" fmla="*/ 731520 h 822960"/>
              <a:gd name="connsiteX7" fmla="*/ 213362 w 1121894"/>
              <a:gd name="connsiteY7" fmla="*/ 822960 h 822960"/>
              <a:gd name="connsiteX0" fmla="*/ 0 w 1121894"/>
              <a:gd name="connsiteY0" fmla="*/ 609598 h 822960"/>
              <a:gd name="connsiteX1" fmla="*/ 0 w 1121894"/>
              <a:gd name="connsiteY1" fmla="*/ 121922 h 822960"/>
              <a:gd name="connsiteX2" fmla="*/ 121922 w 1121894"/>
              <a:gd name="connsiteY2" fmla="*/ 0 h 822960"/>
              <a:gd name="connsiteX3" fmla="*/ 999972 w 1121894"/>
              <a:gd name="connsiteY3" fmla="*/ 0 h 822960"/>
              <a:gd name="connsiteX4" fmla="*/ 1121894 w 1121894"/>
              <a:gd name="connsiteY4" fmla="*/ 121922 h 822960"/>
              <a:gd name="connsiteX5" fmla="*/ 1121894 w 1121894"/>
              <a:gd name="connsiteY5" fmla="*/ 609598 h 822960"/>
              <a:gd name="connsiteX6" fmla="*/ 213362 w 1121894"/>
              <a:gd name="connsiteY6" fmla="*/ 822960 h 822960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21894 w 1121894"/>
              <a:gd name="connsiteY5" fmla="*/ 609598 h 609598"/>
              <a:gd name="connsiteX0" fmla="*/ 0 w 1121894"/>
              <a:gd name="connsiteY0" fmla="*/ 609598 h 609598"/>
              <a:gd name="connsiteX1" fmla="*/ 0 w 1121894"/>
              <a:gd name="connsiteY1" fmla="*/ 121922 h 609598"/>
              <a:gd name="connsiteX2" fmla="*/ 121922 w 1121894"/>
              <a:gd name="connsiteY2" fmla="*/ 0 h 609598"/>
              <a:gd name="connsiteX3" fmla="*/ 999972 w 1121894"/>
              <a:gd name="connsiteY3" fmla="*/ 0 h 609598"/>
              <a:gd name="connsiteX4" fmla="*/ 1121894 w 1121894"/>
              <a:gd name="connsiteY4" fmla="*/ 121922 h 609598"/>
              <a:gd name="connsiteX5" fmla="*/ 1115798 w 1121894"/>
              <a:gd name="connsiteY5" fmla="*/ 451102 h 609598"/>
              <a:gd name="connsiteX0" fmla="*/ 0 w 1121894"/>
              <a:gd name="connsiteY0" fmla="*/ 566926 h 566926"/>
              <a:gd name="connsiteX1" fmla="*/ 0 w 1121894"/>
              <a:gd name="connsiteY1" fmla="*/ 121922 h 566926"/>
              <a:gd name="connsiteX2" fmla="*/ 121922 w 1121894"/>
              <a:gd name="connsiteY2" fmla="*/ 0 h 566926"/>
              <a:gd name="connsiteX3" fmla="*/ 999972 w 1121894"/>
              <a:gd name="connsiteY3" fmla="*/ 0 h 566926"/>
              <a:gd name="connsiteX4" fmla="*/ 1121894 w 1121894"/>
              <a:gd name="connsiteY4" fmla="*/ 121922 h 566926"/>
              <a:gd name="connsiteX5" fmla="*/ 1115798 w 1121894"/>
              <a:gd name="connsiteY5" fmla="*/ 451102 h 56692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1102 h 498346"/>
              <a:gd name="connsiteX0" fmla="*/ 0 w 1121894"/>
              <a:gd name="connsiteY0" fmla="*/ 498346 h 498346"/>
              <a:gd name="connsiteX1" fmla="*/ 0 w 1121894"/>
              <a:gd name="connsiteY1" fmla="*/ 121922 h 498346"/>
              <a:gd name="connsiteX2" fmla="*/ 121922 w 1121894"/>
              <a:gd name="connsiteY2" fmla="*/ 0 h 498346"/>
              <a:gd name="connsiteX3" fmla="*/ 999972 w 1121894"/>
              <a:gd name="connsiteY3" fmla="*/ 0 h 498346"/>
              <a:gd name="connsiteX4" fmla="*/ 1121894 w 1121894"/>
              <a:gd name="connsiteY4" fmla="*/ 121922 h 498346"/>
              <a:gd name="connsiteX5" fmla="*/ 1115798 w 1121894"/>
              <a:gd name="connsiteY5" fmla="*/ 458722 h 498346"/>
              <a:gd name="connsiteX0" fmla="*/ 1905 w 1121894"/>
              <a:gd name="connsiteY0" fmla="*/ 580261 h 580261"/>
              <a:gd name="connsiteX1" fmla="*/ 0 w 1121894"/>
              <a:gd name="connsiteY1" fmla="*/ 121922 h 580261"/>
              <a:gd name="connsiteX2" fmla="*/ 121922 w 1121894"/>
              <a:gd name="connsiteY2" fmla="*/ 0 h 580261"/>
              <a:gd name="connsiteX3" fmla="*/ 999972 w 1121894"/>
              <a:gd name="connsiteY3" fmla="*/ 0 h 580261"/>
              <a:gd name="connsiteX4" fmla="*/ 1121894 w 1121894"/>
              <a:gd name="connsiteY4" fmla="*/ 121922 h 580261"/>
              <a:gd name="connsiteX5" fmla="*/ 1115798 w 1121894"/>
              <a:gd name="connsiteY5" fmla="*/ 458722 h 580261"/>
              <a:gd name="connsiteX0" fmla="*/ 1905 w 1121894"/>
              <a:gd name="connsiteY0" fmla="*/ 591691 h 591691"/>
              <a:gd name="connsiteX1" fmla="*/ 0 w 1121894"/>
              <a:gd name="connsiteY1" fmla="*/ 121922 h 591691"/>
              <a:gd name="connsiteX2" fmla="*/ 121922 w 1121894"/>
              <a:gd name="connsiteY2" fmla="*/ 0 h 591691"/>
              <a:gd name="connsiteX3" fmla="*/ 999972 w 1121894"/>
              <a:gd name="connsiteY3" fmla="*/ 0 h 591691"/>
              <a:gd name="connsiteX4" fmla="*/ 1121894 w 1121894"/>
              <a:gd name="connsiteY4" fmla="*/ 121922 h 591691"/>
              <a:gd name="connsiteX5" fmla="*/ 1115798 w 1121894"/>
              <a:gd name="connsiteY5" fmla="*/ 458722 h 591691"/>
              <a:gd name="connsiteX0" fmla="*/ 1905 w 1121894"/>
              <a:gd name="connsiteY0" fmla="*/ 591691 h 591691"/>
              <a:gd name="connsiteX1" fmla="*/ 0 w 1121894"/>
              <a:gd name="connsiteY1" fmla="*/ 121922 h 591691"/>
              <a:gd name="connsiteX2" fmla="*/ 121922 w 1121894"/>
              <a:gd name="connsiteY2" fmla="*/ 0 h 591691"/>
              <a:gd name="connsiteX3" fmla="*/ 999972 w 1121894"/>
              <a:gd name="connsiteY3" fmla="*/ 0 h 591691"/>
              <a:gd name="connsiteX4" fmla="*/ 1121894 w 1121894"/>
              <a:gd name="connsiteY4" fmla="*/ 121922 h 591691"/>
              <a:gd name="connsiteX5" fmla="*/ 1115798 w 1121894"/>
              <a:gd name="connsiteY5" fmla="*/ 546352 h 591691"/>
              <a:gd name="connsiteX0" fmla="*/ 1905 w 1127228"/>
              <a:gd name="connsiteY0" fmla="*/ 591691 h 591691"/>
              <a:gd name="connsiteX1" fmla="*/ 0 w 1127228"/>
              <a:gd name="connsiteY1" fmla="*/ 121922 h 591691"/>
              <a:gd name="connsiteX2" fmla="*/ 121922 w 1127228"/>
              <a:gd name="connsiteY2" fmla="*/ 0 h 591691"/>
              <a:gd name="connsiteX3" fmla="*/ 999972 w 1127228"/>
              <a:gd name="connsiteY3" fmla="*/ 0 h 591691"/>
              <a:gd name="connsiteX4" fmla="*/ 1121894 w 1127228"/>
              <a:gd name="connsiteY4" fmla="*/ 121922 h 591691"/>
              <a:gd name="connsiteX5" fmla="*/ 1127228 w 1127228"/>
              <a:gd name="connsiteY5" fmla="*/ 550162 h 591691"/>
              <a:gd name="connsiteX0" fmla="*/ 1905 w 1125323"/>
              <a:gd name="connsiteY0" fmla="*/ 591691 h 591691"/>
              <a:gd name="connsiteX1" fmla="*/ 0 w 1125323"/>
              <a:gd name="connsiteY1" fmla="*/ 121922 h 591691"/>
              <a:gd name="connsiteX2" fmla="*/ 121922 w 1125323"/>
              <a:gd name="connsiteY2" fmla="*/ 0 h 591691"/>
              <a:gd name="connsiteX3" fmla="*/ 999972 w 1125323"/>
              <a:gd name="connsiteY3" fmla="*/ 0 h 591691"/>
              <a:gd name="connsiteX4" fmla="*/ 1121894 w 1125323"/>
              <a:gd name="connsiteY4" fmla="*/ 121922 h 591691"/>
              <a:gd name="connsiteX5" fmla="*/ 1125323 w 1125323"/>
              <a:gd name="connsiteY5" fmla="*/ 553972 h 591691"/>
              <a:gd name="connsiteX0" fmla="*/ 1905 w 1121894"/>
              <a:gd name="connsiteY0" fmla="*/ 591691 h 591691"/>
              <a:gd name="connsiteX1" fmla="*/ 0 w 1121894"/>
              <a:gd name="connsiteY1" fmla="*/ 121922 h 591691"/>
              <a:gd name="connsiteX2" fmla="*/ 121922 w 1121894"/>
              <a:gd name="connsiteY2" fmla="*/ 0 h 591691"/>
              <a:gd name="connsiteX3" fmla="*/ 999972 w 1121894"/>
              <a:gd name="connsiteY3" fmla="*/ 0 h 591691"/>
              <a:gd name="connsiteX4" fmla="*/ 1121894 w 1121894"/>
              <a:gd name="connsiteY4" fmla="*/ 121922 h 591691"/>
              <a:gd name="connsiteX5" fmla="*/ 1119608 w 1121894"/>
              <a:gd name="connsiteY5" fmla="*/ 553972 h 591691"/>
              <a:gd name="connsiteX0" fmla="*/ 1905 w 1123418"/>
              <a:gd name="connsiteY0" fmla="*/ 591691 h 591691"/>
              <a:gd name="connsiteX1" fmla="*/ 0 w 1123418"/>
              <a:gd name="connsiteY1" fmla="*/ 121922 h 591691"/>
              <a:gd name="connsiteX2" fmla="*/ 121922 w 1123418"/>
              <a:gd name="connsiteY2" fmla="*/ 0 h 591691"/>
              <a:gd name="connsiteX3" fmla="*/ 999972 w 1123418"/>
              <a:gd name="connsiteY3" fmla="*/ 0 h 591691"/>
              <a:gd name="connsiteX4" fmla="*/ 1121894 w 1123418"/>
              <a:gd name="connsiteY4" fmla="*/ 121922 h 591691"/>
              <a:gd name="connsiteX5" fmla="*/ 1123418 w 1123418"/>
              <a:gd name="connsiteY5" fmla="*/ 553972 h 5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418" h="591691">
                <a:moveTo>
                  <a:pt x="1905" y="591691"/>
                </a:moveTo>
                <a:lnTo>
                  <a:pt x="0" y="121922"/>
                </a:lnTo>
                <a:cubicBezTo>
                  <a:pt x="0" y="54586"/>
                  <a:pt x="54586" y="0"/>
                  <a:pt x="121922" y="0"/>
                </a:cubicBezTo>
                <a:lnTo>
                  <a:pt x="999972" y="0"/>
                </a:lnTo>
                <a:cubicBezTo>
                  <a:pt x="1067308" y="0"/>
                  <a:pt x="1121894" y="54586"/>
                  <a:pt x="1121894" y="121922"/>
                </a:cubicBezTo>
                <a:lnTo>
                  <a:pt x="1123418" y="553972"/>
                </a:lnTo>
              </a:path>
            </a:pathLst>
          </a:custGeom>
          <a:ln>
            <a:tailEnd type="stealt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BED6A4F1-BF1D-4A13-A52A-D4E476FDCBCF}"/>
              </a:ext>
            </a:extLst>
          </p:cNvPr>
          <p:cNvSpPr/>
          <p:nvPr/>
        </p:nvSpPr>
        <p:spPr>
          <a:xfrm>
            <a:off x="3427288" y="2919349"/>
            <a:ext cx="1156717" cy="518828"/>
          </a:xfrm>
          <a:custGeom>
            <a:avLst/>
            <a:gdLst>
              <a:gd name="connsiteX0" fmla="*/ 0 w 1141293"/>
              <a:gd name="connsiteY0" fmla="*/ 147208 h 1100376"/>
              <a:gd name="connsiteX1" fmla="*/ 147208 w 1141293"/>
              <a:gd name="connsiteY1" fmla="*/ 0 h 1100376"/>
              <a:gd name="connsiteX2" fmla="*/ 994085 w 1141293"/>
              <a:gd name="connsiteY2" fmla="*/ 0 h 1100376"/>
              <a:gd name="connsiteX3" fmla="*/ 1141293 w 1141293"/>
              <a:gd name="connsiteY3" fmla="*/ 147208 h 1100376"/>
              <a:gd name="connsiteX4" fmla="*/ 1141293 w 1141293"/>
              <a:gd name="connsiteY4" fmla="*/ 953168 h 1100376"/>
              <a:gd name="connsiteX5" fmla="*/ 994085 w 1141293"/>
              <a:gd name="connsiteY5" fmla="*/ 1100376 h 1100376"/>
              <a:gd name="connsiteX6" fmla="*/ 147208 w 1141293"/>
              <a:gd name="connsiteY6" fmla="*/ 1100376 h 1100376"/>
              <a:gd name="connsiteX7" fmla="*/ 0 w 1141293"/>
              <a:gd name="connsiteY7" fmla="*/ 953168 h 1100376"/>
              <a:gd name="connsiteX8" fmla="*/ 0 w 1141293"/>
              <a:gd name="connsiteY8" fmla="*/ 147208 h 1100376"/>
              <a:gd name="connsiteX0" fmla="*/ 994085 w 1141293"/>
              <a:gd name="connsiteY0" fmla="*/ 0 h 1100376"/>
              <a:gd name="connsiteX1" fmla="*/ 1141293 w 1141293"/>
              <a:gd name="connsiteY1" fmla="*/ 147208 h 1100376"/>
              <a:gd name="connsiteX2" fmla="*/ 1141293 w 1141293"/>
              <a:gd name="connsiteY2" fmla="*/ 953168 h 1100376"/>
              <a:gd name="connsiteX3" fmla="*/ 994085 w 1141293"/>
              <a:gd name="connsiteY3" fmla="*/ 1100376 h 1100376"/>
              <a:gd name="connsiteX4" fmla="*/ 147208 w 1141293"/>
              <a:gd name="connsiteY4" fmla="*/ 1100376 h 1100376"/>
              <a:gd name="connsiteX5" fmla="*/ 0 w 1141293"/>
              <a:gd name="connsiteY5" fmla="*/ 953168 h 1100376"/>
              <a:gd name="connsiteX6" fmla="*/ 0 w 1141293"/>
              <a:gd name="connsiteY6" fmla="*/ 147208 h 1100376"/>
              <a:gd name="connsiteX7" fmla="*/ 147208 w 1141293"/>
              <a:gd name="connsiteY7" fmla="*/ 0 h 1100376"/>
              <a:gd name="connsiteX8" fmla="*/ 1085525 w 1141293"/>
              <a:gd name="connsiteY8" fmla="*/ 91440 h 1100376"/>
              <a:gd name="connsiteX0" fmla="*/ 994085 w 1141293"/>
              <a:gd name="connsiteY0" fmla="*/ 0 h 1100376"/>
              <a:gd name="connsiteX1" fmla="*/ 1141293 w 1141293"/>
              <a:gd name="connsiteY1" fmla="*/ 147208 h 1100376"/>
              <a:gd name="connsiteX2" fmla="*/ 1141293 w 1141293"/>
              <a:gd name="connsiteY2" fmla="*/ 953168 h 1100376"/>
              <a:gd name="connsiteX3" fmla="*/ 994085 w 1141293"/>
              <a:gd name="connsiteY3" fmla="*/ 1100376 h 1100376"/>
              <a:gd name="connsiteX4" fmla="*/ 147208 w 1141293"/>
              <a:gd name="connsiteY4" fmla="*/ 1100376 h 1100376"/>
              <a:gd name="connsiteX5" fmla="*/ 0 w 1141293"/>
              <a:gd name="connsiteY5" fmla="*/ 953168 h 1100376"/>
              <a:gd name="connsiteX6" fmla="*/ 0 w 1141293"/>
              <a:gd name="connsiteY6" fmla="*/ 147208 h 1100376"/>
              <a:gd name="connsiteX7" fmla="*/ 1085525 w 1141293"/>
              <a:gd name="connsiteY7" fmla="*/ 91440 h 1100376"/>
              <a:gd name="connsiteX0" fmla="*/ 994085 w 1141293"/>
              <a:gd name="connsiteY0" fmla="*/ 0 h 1100376"/>
              <a:gd name="connsiteX1" fmla="*/ 1141293 w 1141293"/>
              <a:gd name="connsiteY1" fmla="*/ 147208 h 1100376"/>
              <a:gd name="connsiteX2" fmla="*/ 1141293 w 1141293"/>
              <a:gd name="connsiteY2" fmla="*/ 953168 h 1100376"/>
              <a:gd name="connsiteX3" fmla="*/ 994085 w 1141293"/>
              <a:gd name="connsiteY3" fmla="*/ 1100376 h 1100376"/>
              <a:gd name="connsiteX4" fmla="*/ 147208 w 1141293"/>
              <a:gd name="connsiteY4" fmla="*/ 1100376 h 1100376"/>
              <a:gd name="connsiteX5" fmla="*/ 0 w 1141293"/>
              <a:gd name="connsiteY5" fmla="*/ 953168 h 1100376"/>
              <a:gd name="connsiteX6" fmla="*/ 0 w 1141293"/>
              <a:gd name="connsiteY6" fmla="*/ 147208 h 1100376"/>
              <a:gd name="connsiteX0" fmla="*/ 994085 w 1141293"/>
              <a:gd name="connsiteY0" fmla="*/ 0 h 1100376"/>
              <a:gd name="connsiteX1" fmla="*/ 1141293 w 1141293"/>
              <a:gd name="connsiteY1" fmla="*/ 147208 h 1100376"/>
              <a:gd name="connsiteX2" fmla="*/ 1141293 w 1141293"/>
              <a:gd name="connsiteY2" fmla="*/ 953168 h 1100376"/>
              <a:gd name="connsiteX3" fmla="*/ 994085 w 1141293"/>
              <a:gd name="connsiteY3" fmla="*/ 1100376 h 1100376"/>
              <a:gd name="connsiteX4" fmla="*/ 147208 w 1141293"/>
              <a:gd name="connsiteY4" fmla="*/ 1100376 h 1100376"/>
              <a:gd name="connsiteX5" fmla="*/ 0 w 1141293"/>
              <a:gd name="connsiteY5" fmla="*/ 953168 h 1100376"/>
              <a:gd name="connsiteX6" fmla="*/ 0 w 1141293"/>
              <a:gd name="connsiteY6" fmla="*/ 587263 h 1100376"/>
              <a:gd name="connsiteX0" fmla="*/ 1141293 w 1141293"/>
              <a:gd name="connsiteY0" fmla="*/ 0 h 953168"/>
              <a:gd name="connsiteX1" fmla="*/ 1141293 w 1141293"/>
              <a:gd name="connsiteY1" fmla="*/ 805960 h 953168"/>
              <a:gd name="connsiteX2" fmla="*/ 994085 w 1141293"/>
              <a:gd name="connsiteY2" fmla="*/ 953168 h 953168"/>
              <a:gd name="connsiteX3" fmla="*/ 147208 w 1141293"/>
              <a:gd name="connsiteY3" fmla="*/ 953168 h 953168"/>
              <a:gd name="connsiteX4" fmla="*/ 0 w 1141293"/>
              <a:gd name="connsiteY4" fmla="*/ 805960 h 953168"/>
              <a:gd name="connsiteX5" fmla="*/ 0 w 1141293"/>
              <a:gd name="connsiteY5" fmla="*/ 440055 h 953168"/>
              <a:gd name="connsiteX0" fmla="*/ 1141293 w 1141293"/>
              <a:gd name="connsiteY0" fmla="*/ 0 h 518828"/>
              <a:gd name="connsiteX1" fmla="*/ 1141293 w 1141293"/>
              <a:gd name="connsiteY1" fmla="*/ 371620 h 518828"/>
              <a:gd name="connsiteX2" fmla="*/ 994085 w 1141293"/>
              <a:gd name="connsiteY2" fmla="*/ 518828 h 518828"/>
              <a:gd name="connsiteX3" fmla="*/ 147208 w 1141293"/>
              <a:gd name="connsiteY3" fmla="*/ 518828 h 518828"/>
              <a:gd name="connsiteX4" fmla="*/ 0 w 1141293"/>
              <a:gd name="connsiteY4" fmla="*/ 371620 h 518828"/>
              <a:gd name="connsiteX5" fmla="*/ 0 w 1141293"/>
              <a:gd name="connsiteY5" fmla="*/ 5715 h 518828"/>
              <a:gd name="connsiteX0" fmla="*/ 1148913 w 1148913"/>
              <a:gd name="connsiteY0" fmla="*/ 0 h 518828"/>
              <a:gd name="connsiteX1" fmla="*/ 1148913 w 1148913"/>
              <a:gd name="connsiteY1" fmla="*/ 371620 h 518828"/>
              <a:gd name="connsiteX2" fmla="*/ 1001705 w 1148913"/>
              <a:gd name="connsiteY2" fmla="*/ 518828 h 518828"/>
              <a:gd name="connsiteX3" fmla="*/ 154828 w 1148913"/>
              <a:gd name="connsiteY3" fmla="*/ 518828 h 518828"/>
              <a:gd name="connsiteX4" fmla="*/ 7620 w 1148913"/>
              <a:gd name="connsiteY4" fmla="*/ 371620 h 518828"/>
              <a:gd name="connsiteX5" fmla="*/ 0 w 1148913"/>
              <a:gd name="connsiteY5" fmla="*/ 5715 h 518828"/>
              <a:gd name="connsiteX0" fmla="*/ 1143198 w 1143198"/>
              <a:gd name="connsiteY0" fmla="*/ 0 h 518828"/>
              <a:gd name="connsiteX1" fmla="*/ 1143198 w 1143198"/>
              <a:gd name="connsiteY1" fmla="*/ 371620 h 518828"/>
              <a:gd name="connsiteX2" fmla="*/ 995990 w 1143198"/>
              <a:gd name="connsiteY2" fmla="*/ 518828 h 518828"/>
              <a:gd name="connsiteX3" fmla="*/ 149113 w 1143198"/>
              <a:gd name="connsiteY3" fmla="*/ 518828 h 518828"/>
              <a:gd name="connsiteX4" fmla="*/ 1905 w 1143198"/>
              <a:gd name="connsiteY4" fmla="*/ 371620 h 518828"/>
              <a:gd name="connsiteX5" fmla="*/ 0 w 1143198"/>
              <a:gd name="connsiteY5" fmla="*/ 9525 h 518828"/>
              <a:gd name="connsiteX0" fmla="*/ 1148913 w 1148913"/>
              <a:gd name="connsiteY0" fmla="*/ 0 h 518828"/>
              <a:gd name="connsiteX1" fmla="*/ 1148913 w 1148913"/>
              <a:gd name="connsiteY1" fmla="*/ 371620 h 518828"/>
              <a:gd name="connsiteX2" fmla="*/ 1001705 w 1148913"/>
              <a:gd name="connsiteY2" fmla="*/ 518828 h 518828"/>
              <a:gd name="connsiteX3" fmla="*/ 154828 w 1148913"/>
              <a:gd name="connsiteY3" fmla="*/ 518828 h 518828"/>
              <a:gd name="connsiteX4" fmla="*/ 7620 w 1148913"/>
              <a:gd name="connsiteY4" fmla="*/ 371620 h 518828"/>
              <a:gd name="connsiteX5" fmla="*/ 0 w 1148913"/>
              <a:gd name="connsiteY5" fmla="*/ 9525 h 518828"/>
              <a:gd name="connsiteX0" fmla="*/ 1143198 w 1143198"/>
              <a:gd name="connsiteY0" fmla="*/ 0 h 518828"/>
              <a:gd name="connsiteX1" fmla="*/ 1143198 w 1143198"/>
              <a:gd name="connsiteY1" fmla="*/ 371620 h 518828"/>
              <a:gd name="connsiteX2" fmla="*/ 995990 w 1143198"/>
              <a:gd name="connsiteY2" fmla="*/ 518828 h 518828"/>
              <a:gd name="connsiteX3" fmla="*/ 149113 w 1143198"/>
              <a:gd name="connsiteY3" fmla="*/ 518828 h 518828"/>
              <a:gd name="connsiteX4" fmla="*/ 1905 w 1143198"/>
              <a:gd name="connsiteY4" fmla="*/ 371620 h 518828"/>
              <a:gd name="connsiteX5" fmla="*/ 0 w 1143198"/>
              <a:gd name="connsiteY5" fmla="*/ 15240 h 518828"/>
              <a:gd name="connsiteX0" fmla="*/ 1143198 w 1143198"/>
              <a:gd name="connsiteY0" fmla="*/ 0 h 518828"/>
              <a:gd name="connsiteX1" fmla="*/ 1143198 w 1143198"/>
              <a:gd name="connsiteY1" fmla="*/ 371620 h 518828"/>
              <a:gd name="connsiteX2" fmla="*/ 995990 w 1143198"/>
              <a:gd name="connsiteY2" fmla="*/ 518828 h 518828"/>
              <a:gd name="connsiteX3" fmla="*/ 149113 w 1143198"/>
              <a:gd name="connsiteY3" fmla="*/ 518828 h 518828"/>
              <a:gd name="connsiteX4" fmla="*/ 1905 w 1143198"/>
              <a:gd name="connsiteY4" fmla="*/ 371620 h 518828"/>
              <a:gd name="connsiteX5" fmla="*/ 0 w 1143198"/>
              <a:gd name="connsiteY5" fmla="*/ 15240 h 51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198" h="518828">
                <a:moveTo>
                  <a:pt x="1143198" y="0"/>
                </a:moveTo>
                <a:lnTo>
                  <a:pt x="1143198" y="371620"/>
                </a:lnTo>
                <a:cubicBezTo>
                  <a:pt x="1143198" y="452921"/>
                  <a:pt x="1077291" y="518828"/>
                  <a:pt x="995990" y="518828"/>
                </a:cubicBezTo>
                <a:lnTo>
                  <a:pt x="149113" y="518828"/>
                </a:lnTo>
                <a:cubicBezTo>
                  <a:pt x="67812" y="518828"/>
                  <a:pt x="1905" y="452921"/>
                  <a:pt x="1905" y="371620"/>
                </a:cubicBezTo>
                <a:lnTo>
                  <a:pt x="0" y="15240"/>
                </a:lnTo>
              </a:path>
            </a:pathLst>
          </a:custGeom>
          <a:noFill/>
          <a:ln>
            <a:solidFill>
              <a:srgbClr val="F1995D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D3CF07B7-1475-41C9-A522-F4CA5E7D1271}"/>
              </a:ext>
            </a:extLst>
          </p:cNvPr>
          <p:cNvSpPr/>
          <p:nvPr/>
        </p:nvSpPr>
        <p:spPr>
          <a:xfrm>
            <a:off x="3676469" y="3066188"/>
            <a:ext cx="1438466" cy="393133"/>
          </a:xfrm>
          <a:custGeom>
            <a:avLst/>
            <a:gdLst>
              <a:gd name="connsiteX0" fmla="*/ 0 w 1419797"/>
              <a:gd name="connsiteY0" fmla="*/ 104150 h 990678"/>
              <a:gd name="connsiteX1" fmla="*/ 104150 w 1419797"/>
              <a:gd name="connsiteY1" fmla="*/ 0 h 990678"/>
              <a:gd name="connsiteX2" fmla="*/ 1315647 w 1419797"/>
              <a:gd name="connsiteY2" fmla="*/ 0 h 990678"/>
              <a:gd name="connsiteX3" fmla="*/ 1419797 w 1419797"/>
              <a:gd name="connsiteY3" fmla="*/ 104150 h 990678"/>
              <a:gd name="connsiteX4" fmla="*/ 1419797 w 1419797"/>
              <a:gd name="connsiteY4" fmla="*/ 886528 h 990678"/>
              <a:gd name="connsiteX5" fmla="*/ 1315647 w 1419797"/>
              <a:gd name="connsiteY5" fmla="*/ 990678 h 990678"/>
              <a:gd name="connsiteX6" fmla="*/ 104150 w 1419797"/>
              <a:gd name="connsiteY6" fmla="*/ 990678 h 990678"/>
              <a:gd name="connsiteX7" fmla="*/ 0 w 1419797"/>
              <a:gd name="connsiteY7" fmla="*/ 886528 h 990678"/>
              <a:gd name="connsiteX8" fmla="*/ 0 w 1419797"/>
              <a:gd name="connsiteY8" fmla="*/ 104150 h 990678"/>
              <a:gd name="connsiteX0" fmla="*/ 1315647 w 1419797"/>
              <a:gd name="connsiteY0" fmla="*/ 0 h 990678"/>
              <a:gd name="connsiteX1" fmla="*/ 1419797 w 1419797"/>
              <a:gd name="connsiteY1" fmla="*/ 104150 h 990678"/>
              <a:gd name="connsiteX2" fmla="*/ 1419797 w 1419797"/>
              <a:gd name="connsiteY2" fmla="*/ 886528 h 990678"/>
              <a:gd name="connsiteX3" fmla="*/ 1315647 w 1419797"/>
              <a:gd name="connsiteY3" fmla="*/ 990678 h 990678"/>
              <a:gd name="connsiteX4" fmla="*/ 104150 w 1419797"/>
              <a:gd name="connsiteY4" fmla="*/ 990678 h 990678"/>
              <a:gd name="connsiteX5" fmla="*/ 0 w 1419797"/>
              <a:gd name="connsiteY5" fmla="*/ 886528 h 990678"/>
              <a:gd name="connsiteX6" fmla="*/ 0 w 1419797"/>
              <a:gd name="connsiteY6" fmla="*/ 104150 h 990678"/>
              <a:gd name="connsiteX7" fmla="*/ 104150 w 1419797"/>
              <a:gd name="connsiteY7" fmla="*/ 0 h 990678"/>
              <a:gd name="connsiteX8" fmla="*/ 1407087 w 1419797"/>
              <a:gd name="connsiteY8" fmla="*/ 91440 h 990678"/>
              <a:gd name="connsiteX0" fmla="*/ 1315647 w 1419797"/>
              <a:gd name="connsiteY0" fmla="*/ 0 h 990678"/>
              <a:gd name="connsiteX1" fmla="*/ 1419797 w 1419797"/>
              <a:gd name="connsiteY1" fmla="*/ 104150 h 990678"/>
              <a:gd name="connsiteX2" fmla="*/ 1419797 w 1419797"/>
              <a:gd name="connsiteY2" fmla="*/ 886528 h 990678"/>
              <a:gd name="connsiteX3" fmla="*/ 1315647 w 1419797"/>
              <a:gd name="connsiteY3" fmla="*/ 990678 h 990678"/>
              <a:gd name="connsiteX4" fmla="*/ 104150 w 1419797"/>
              <a:gd name="connsiteY4" fmla="*/ 990678 h 990678"/>
              <a:gd name="connsiteX5" fmla="*/ 0 w 1419797"/>
              <a:gd name="connsiteY5" fmla="*/ 886528 h 990678"/>
              <a:gd name="connsiteX6" fmla="*/ 0 w 1419797"/>
              <a:gd name="connsiteY6" fmla="*/ 104150 h 990678"/>
              <a:gd name="connsiteX7" fmla="*/ 104150 w 1419797"/>
              <a:gd name="connsiteY7" fmla="*/ 0 h 990678"/>
              <a:gd name="connsiteX0" fmla="*/ 1315647 w 1419797"/>
              <a:gd name="connsiteY0" fmla="*/ 0 h 990678"/>
              <a:gd name="connsiteX1" fmla="*/ 1419797 w 1419797"/>
              <a:gd name="connsiteY1" fmla="*/ 104150 h 990678"/>
              <a:gd name="connsiteX2" fmla="*/ 1419797 w 1419797"/>
              <a:gd name="connsiteY2" fmla="*/ 886528 h 990678"/>
              <a:gd name="connsiteX3" fmla="*/ 1315647 w 1419797"/>
              <a:gd name="connsiteY3" fmla="*/ 990678 h 990678"/>
              <a:gd name="connsiteX4" fmla="*/ 104150 w 1419797"/>
              <a:gd name="connsiteY4" fmla="*/ 990678 h 990678"/>
              <a:gd name="connsiteX5" fmla="*/ 0 w 1419797"/>
              <a:gd name="connsiteY5" fmla="*/ 886528 h 990678"/>
              <a:gd name="connsiteX6" fmla="*/ 0 w 1419797"/>
              <a:gd name="connsiteY6" fmla="*/ 104150 h 990678"/>
              <a:gd name="connsiteX0" fmla="*/ 1315647 w 1419797"/>
              <a:gd name="connsiteY0" fmla="*/ 0 h 990678"/>
              <a:gd name="connsiteX1" fmla="*/ 1419797 w 1419797"/>
              <a:gd name="connsiteY1" fmla="*/ 104150 h 990678"/>
              <a:gd name="connsiteX2" fmla="*/ 1419797 w 1419797"/>
              <a:gd name="connsiteY2" fmla="*/ 886528 h 990678"/>
              <a:gd name="connsiteX3" fmla="*/ 1315647 w 1419797"/>
              <a:gd name="connsiteY3" fmla="*/ 990678 h 990678"/>
              <a:gd name="connsiteX4" fmla="*/ 104150 w 1419797"/>
              <a:gd name="connsiteY4" fmla="*/ 990678 h 990678"/>
              <a:gd name="connsiteX5" fmla="*/ 0 w 1419797"/>
              <a:gd name="connsiteY5" fmla="*/ 886528 h 990678"/>
              <a:gd name="connsiteX6" fmla="*/ 1905 w 1419797"/>
              <a:gd name="connsiteY6" fmla="*/ 605165 h 990678"/>
              <a:gd name="connsiteX0" fmla="*/ 1317552 w 1421702"/>
              <a:gd name="connsiteY0" fmla="*/ 0 h 990678"/>
              <a:gd name="connsiteX1" fmla="*/ 1421702 w 1421702"/>
              <a:gd name="connsiteY1" fmla="*/ 104150 h 990678"/>
              <a:gd name="connsiteX2" fmla="*/ 1421702 w 1421702"/>
              <a:gd name="connsiteY2" fmla="*/ 886528 h 990678"/>
              <a:gd name="connsiteX3" fmla="*/ 1317552 w 1421702"/>
              <a:gd name="connsiteY3" fmla="*/ 990678 h 990678"/>
              <a:gd name="connsiteX4" fmla="*/ 106055 w 1421702"/>
              <a:gd name="connsiteY4" fmla="*/ 990678 h 990678"/>
              <a:gd name="connsiteX5" fmla="*/ 1905 w 1421702"/>
              <a:gd name="connsiteY5" fmla="*/ 886528 h 990678"/>
              <a:gd name="connsiteX6" fmla="*/ 0 w 1421702"/>
              <a:gd name="connsiteY6" fmla="*/ 603260 h 990678"/>
              <a:gd name="connsiteX0" fmla="*/ 1421702 w 1421702"/>
              <a:gd name="connsiteY0" fmla="*/ 0 h 886528"/>
              <a:gd name="connsiteX1" fmla="*/ 1421702 w 1421702"/>
              <a:gd name="connsiteY1" fmla="*/ 782378 h 886528"/>
              <a:gd name="connsiteX2" fmla="*/ 1317552 w 1421702"/>
              <a:gd name="connsiteY2" fmla="*/ 886528 h 886528"/>
              <a:gd name="connsiteX3" fmla="*/ 106055 w 1421702"/>
              <a:gd name="connsiteY3" fmla="*/ 886528 h 886528"/>
              <a:gd name="connsiteX4" fmla="*/ 1905 w 1421702"/>
              <a:gd name="connsiteY4" fmla="*/ 782378 h 886528"/>
              <a:gd name="connsiteX5" fmla="*/ 0 w 1421702"/>
              <a:gd name="connsiteY5" fmla="*/ 499110 h 886528"/>
              <a:gd name="connsiteX0" fmla="*/ 1421702 w 1421702"/>
              <a:gd name="connsiteY0" fmla="*/ 0 h 393133"/>
              <a:gd name="connsiteX1" fmla="*/ 1421702 w 1421702"/>
              <a:gd name="connsiteY1" fmla="*/ 288983 h 393133"/>
              <a:gd name="connsiteX2" fmla="*/ 1317552 w 1421702"/>
              <a:gd name="connsiteY2" fmla="*/ 393133 h 393133"/>
              <a:gd name="connsiteX3" fmla="*/ 106055 w 1421702"/>
              <a:gd name="connsiteY3" fmla="*/ 393133 h 393133"/>
              <a:gd name="connsiteX4" fmla="*/ 1905 w 1421702"/>
              <a:gd name="connsiteY4" fmla="*/ 288983 h 393133"/>
              <a:gd name="connsiteX5" fmla="*/ 0 w 1421702"/>
              <a:gd name="connsiteY5" fmla="*/ 5715 h 39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1702" h="393133">
                <a:moveTo>
                  <a:pt x="1421702" y="0"/>
                </a:moveTo>
                <a:lnTo>
                  <a:pt x="1421702" y="288983"/>
                </a:lnTo>
                <a:cubicBezTo>
                  <a:pt x="1421702" y="346503"/>
                  <a:pt x="1375072" y="393133"/>
                  <a:pt x="1317552" y="393133"/>
                </a:cubicBezTo>
                <a:lnTo>
                  <a:pt x="106055" y="393133"/>
                </a:lnTo>
                <a:cubicBezTo>
                  <a:pt x="48535" y="393133"/>
                  <a:pt x="1905" y="346503"/>
                  <a:pt x="1905" y="288983"/>
                </a:cubicBezTo>
                <a:lnTo>
                  <a:pt x="0" y="5715"/>
                </a:lnTo>
              </a:path>
            </a:pathLst>
          </a:custGeom>
          <a:noFill/>
          <a:ln>
            <a:solidFill>
              <a:srgbClr val="F1995D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F1110CE1-50CA-4B2C-BED3-721DED41753F}"/>
              </a:ext>
            </a:extLst>
          </p:cNvPr>
          <p:cNvSpPr/>
          <p:nvPr/>
        </p:nvSpPr>
        <p:spPr>
          <a:xfrm>
            <a:off x="3929616" y="3247308"/>
            <a:ext cx="1730912" cy="235969"/>
          </a:xfrm>
          <a:custGeom>
            <a:avLst/>
            <a:gdLst>
              <a:gd name="connsiteX0" fmla="*/ 0 w 1716725"/>
              <a:gd name="connsiteY0" fmla="*/ 84531 h 701500"/>
              <a:gd name="connsiteX1" fmla="*/ 84531 w 1716725"/>
              <a:gd name="connsiteY1" fmla="*/ 0 h 701500"/>
              <a:gd name="connsiteX2" fmla="*/ 1632194 w 1716725"/>
              <a:gd name="connsiteY2" fmla="*/ 0 h 701500"/>
              <a:gd name="connsiteX3" fmla="*/ 1716725 w 1716725"/>
              <a:gd name="connsiteY3" fmla="*/ 84531 h 701500"/>
              <a:gd name="connsiteX4" fmla="*/ 1716725 w 1716725"/>
              <a:gd name="connsiteY4" fmla="*/ 616969 h 701500"/>
              <a:gd name="connsiteX5" fmla="*/ 1632194 w 1716725"/>
              <a:gd name="connsiteY5" fmla="*/ 701500 h 701500"/>
              <a:gd name="connsiteX6" fmla="*/ 84531 w 1716725"/>
              <a:gd name="connsiteY6" fmla="*/ 701500 h 701500"/>
              <a:gd name="connsiteX7" fmla="*/ 0 w 1716725"/>
              <a:gd name="connsiteY7" fmla="*/ 616969 h 701500"/>
              <a:gd name="connsiteX8" fmla="*/ 0 w 1716725"/>
              <a:gd name="connsiteY8" fmla="*/ 84531 h 701500"/>
              <a:gd name="connsiteX0" fmla="*/ 1632194 w 1723634"/>
              <a:gd name="connsiteY0" fmla="*/ 0 h 701500"/>
              <a:gd name="connsiteX1" fmla="*/ 1716725 w 1723634"/>
              <a:gd name="connsiteY1" fmla="*/ 84531 h 701500"/>
              <a:gd name="connsiteX2" fmla="*/ 1716725 w 1723634"/>
              <a:gd name="connsiteY2" fmla="*/ 616969 h 701500"/>
              <a:gd name="connsiteX3" fmla="*/ 1632194 w 1723634"/>
              <a:gd name="connsiteY3" fmla="*/ 701500 h 701500"/>
              <a:gd name="connsiteX4" fmla="*/ 84531 w 1723634"/>
              <a:gd name="connsiteY4" fmla="*/ 701500 h 701500"/>
              <a:gd name="connsiteX5" fmla="*/ 0 w 1723634"/>
              <a:gd name="connsiteY5" fmla="*/ 616969 h 701500"/>
              <a:gd name="connsiteX6" fmla="*/ 0 w 1723634"/>
              <a:gd name="connsiteY6" fmla="*/ 84531 h 701500"/>
              <a:gd name="connsiteX7" fmla="*/ 84531 w 1723634"/>
              <a:gd name="connsiteY7" fmla="*/ 0 h 701500"/>
              <a:gd name="connsiteX8" fmla="*/ 1723634 w 1723634"/>
              <a:gd name="connsiteY8" fmla="*/ 91440 h 701500"/>
              <a:gd name="connsiteX0" fmla="*/ 1632194 w 1716725"/>
              <a:gd name="connsiteY0" fmla="*/ 0 h 701500"/>
              <a:gd name="connsiteX1" fmla="*/ 1716725 w 1716725"/>
              <a:gd name="connsiteY1" fmla="*/ 84531 h 701500"/>
              <a:gd name="connsiteX2" fmla="*/ 1716725 w 1716725"/>
              <a:gd name="connsiteY2" fmla="*/ 616969 h 701500"/>
              <a:gd name="connsiteX3" fmla="*/ 1632194 w 1716725"/>
              <a:gd name="connsiteY3" fmla="*/ 701500 h 701500"/>
              <a:gd name="connsiteX4" fmla="*/ 84531 w 1716725"/>
              <a:gd name="connsiteY4" fmla="*/ 701500 h 701500"/>
              <a:gd name="connsiteX5" fmla="*/ 0 w 1716725"/>
              <a:gd name="connsiteY5" fmla="*/ 616969 h 701500"/>
              <a:gd name="connsiteX6" fmla="*/ 0 w 1716725"/>
              <a:gd name="connsiteY6" fmla="*/ 84531 h 701500"/>
              <a:gd name="connsiteX7" fmla="*/ 84531 w 1716725"/>
              <a:gd name="connsiteY7" fmla="*/ 0 h 701500"/>
              <a:gd name="connsiteX0" fmla="*/ 1632194 w 1716725"/>
              <a:gd name="connsiteY0" fmla="*/ 0 h 701500"/>
              <a:gd name="connsiteX1" fmla="*/ 1716725 w 1716725"/>
              <a:gd name="connsiteY1" fmla="*/ 84531 h 701500"/>
              <a:gd name="connsiteX2" fmla="*/ 1716725 w 1716725"/>
              <a:gd name="connsiteY2" fmla="*/ 616969 h 701500"/>
              <a:gd name="connsiteX3" fmla="*/ 1632194 w 1716725"/>
              <a:gd name="connsiteY3" fmla="*/ 701500 h 701500"/>
              <a:gd name="connsiteX4" fmla="*/ 84531 w 1716725"/>
              <a:gd name="connsiteY4" fmla="*/ 701500 h 701500"/>
              <a:gd name="connsiteX5" fmla="*/ 0 w 1716725"/>
              <a:gd name="connsiteY5" fmla="*/ 616969 h 701500"/>
              <a:gd name="connsiteX6" fmla="*/ 0 w 1716725"/>
              <a:gd name="connsiteY6" fmla="*/ 84531 h 701500"/>
              <a:gd name="connsiteX0" fmla="*/ 1636004 w 1720535"/>
              <a:gd name="connsiteY0" fmla="*/ 0 h 701500"/>
              <a:gd name="connsiteX1" fmla="*/ 1720535 w 1720535"/>
              <a:gd name="connsiteY1" fmla="*/ 84531 h 701500"/>
              <a:gd name="connsiteX2" fmla="*/ 1720535 w 1720535"/>
              <a:gd name="connsiteY2" fmla="*/ 616969 h 701500"/>
              <a:gd name="connsiteX3" fmla="*/ 1636004 w 1720535"/>
              <a:gd name="connsiteY3" fmla="*/ 701500 h 701500"/>
              <a:gd name="connsiteX4" fmla="*/ 88341 w 1720535"/>
              <a:gd name="connsiteY4" fmla="*/ 701500 h 701500"/>
              <a:gd name="connsiteX5" fmla="*/ 3810 w 1720535"/>
              <a:gd name="connsiteY5" fmla="*/ 616969 h 701500"/>
              <a:gd name="connsiteX6" fmla="*/ 0 w 1720535"/>
              <a:gd name="connsiteY6" fmla="*/ 471246 h 701500"/>
              <a:gd name="connsiteX0" fmla="*/ 1636004 w 1720535"/>
              <a:gd name="connsiteY0" fmla="*/ 0 h 701500"/>
              <a:gd name="connsiteX1" fmla="*/ 1720535 w 1720535"/>
              <a:gd name="connsiteY1" fmla="*/ 84531 h 701500"/>
              <a:gd name="connsiteX2" fmla="*/ 1720535 w 1720535"/>
              <a:gd name="connsiteY2" fmla="*/ 616969 h 701500"/>
              <a:gd name="connsiteX3" fmla="*/ 1636004 w 1720535"/>
              <a:gd name="connsiteY3" fmla="*/ 701500 h 701500"/>
              <a:gd name="connsiteX4" fmla="*/ 88341 w 1720535"/>
              <a:gd name="connsiteY4" fmla="*/ 701500 h 701500"/>
              <a:gd name="connsiteX5" fmla="*/ 3810 w 1720535"/>
              <a:gd name="connsiteY5" fmla="*/ 616969 h 701500"/>
              <a:gd name="connsiteX6" fmla="*/ 0 w 1720535"/>
              <a:gd name="connsiteY6" fmla="*/ 469341 h 701500"/>
              <a:gd name="connsiteX0" fmla="*/ 1720535 w 1720535"/>
              <a:gd name="connsiteY0" fmla="*/ 0 h 616969"/>
              <a:gd name="connsiteX1" fmla="*/ 1720535 w 1720535"/>
              <a:gd name="connsiteY1" fmla="*/ 532438 h 616969"/>
              <a:gd name="connsiteX2" fmla="*/ 1636004 w 1720535"/>
              <a:gd name="connsiteY2" fmla="*/ 616969 h 616969"/>
              <a:gd name="connsiteX3" fmla="*/ 88341 w 1720535"/>
              <a:gd name="connsiteY3" fmla="*/ 616969 h 616969"/>
              <a:gd name="connsiteX4" fmla="*/ 3810 w 1720535"/>
              <a:gd name="connsiteY4" fmla="*/ 532438 h 616969"/>
              <a:gd name="connsiteX5" fmla="*/ 0 w 1720535"/>
              <a:gd name="connsiteY5" fmla="*/ 384810 h 616969"/>
              <a:gd name="connsiteX0" fmla="*/ 1720535 w 1720535"/>
              <a:gd name="connsiteY0" fmla="*/ 3810 h 232159"/>
              <a:gd name="connsiteX1" fmla="*/ 1720535 w 1720535"/>
              <a:gd name="connsiteY1" fmla="*/ 147628 h 232159"/>
              <a:gd name="connsiteX2" fmla="*/ 1636004 w 1720535"/>
              <a:gd name="connsiteY2" fmla="*/ 232159 h 232159"/>
              <a:gd name="connsiteX3" fmla="*/ 88341 w 1720535"/>
              <a:gd name="connsiteY3" fmla="*/ 232159 h 232159"/>
              <a:gd name="connsiteX4" fmla="*/ 3810 w 1720535"/>
              <a:gd name="connsiteY4" fmla="*/ 147628 h 232159"/>
              <a:gd name="connsiteX5" fmla="*/ 0 w 1720535"/>
              <a:gd name="connsiteY5" fmla="*/ 0 h 232159"/>
              <a:gd name="connsiteX0" fmla="*/ 1724345 w 1724345"/>
              <a:gd name="connsiteY0" fmla="*/ 7620 h 232159"/>
              <a:gd name="connsiteX1" fmla="*/ 1720535 w 1724345"/>
              <a:gd name="connsiteY1" fmla="*/ 147628 h 232159"/>
              <a:gd name="connsiteX2" fmla="*/ 1636004 w 1724345"/>
              <a:gd name="connsiteY2" fmla="*/ 232159 h 232159"/>
              <a:gd name="connsiteX3" fmla="*/ 88341 w 1724345"/>
              <a:gd name="connsiteY3" fmla="*/ 232159 h 232159"/>
              <a:gd name="connsiteX4" fmla="*/ 3810 w 1724345"/>
              <a:gd name="connsiteY4" fmla="*/ 147628 h 232159"/>
              <a:gd name="connsiteX5" fmla="*/ 0 w 1724345"/>
              <a:gd name="connsiteY5" fmla="*/ 0 h 232159"/>
              <a:gd name="connsiteX0" fmla="*/ 1718630 w 1720535"/>
              <a:gd name="connsiteY0" fmla="*/ 7620 h 232159"/>
              <a:gd name="connsiteX1" fmla="*/ 1720535 w 1720535"/>
              <a:gd name="connsiteY1" fmla="*/ 147628 h 232159"/>
              <a:gd name="connsiteX2" fmla="*/ 1636004 w 1720535"/>
              <a:gd name="connsiteY2" fmla="*/ 232159 h 232159"/>
              <a:gd name="connsiteX3" fmla="*/ 88341 w 1720535"/>
              <a:gd name="connsiteY3" fmla="*/ 232159 h 232159"/>
              <a:gd name="connsiteX4" fmla="*/ 3810 w 1720535"/>
              <a:gd name="connsiteY4" fmla="*/ 147628 h 232159"/>
              <a:gd name="connsiteX5" fmla="*/ 0 w 1720535"/>
              <a:gd name="connsiteY5" fmla="*/ 0 h 232159"/>
              <a:gd name="connsiteX0" fmla="*/ 1720535 w 1720535"/>
              <a:gd name="connsiteY0" fmla="*/ 0 h 235969"/>
              <a:gd name="connsiteX1" fmla="*/ 1720535 w 1720535"/>
              <a:gd name="connsiteY1" fmla="*/ 151438 h 235969"/>
              <a:gd name="connsiteX2" fmla="*/ 1636004 w 1720535"/>
              <a:gd name="connsiteY2" fmla="*/ 235969 h 235969"/>
              <a:gd name="connsiteX3" fmla="*/ 88341 w 1720535"/>
              <a:gd name="connsiteY3" fmla="*/ 235969 h 235969"/>
              <a:gd name="connsiteX4" fmla="*/ 3810 w 1720535"/>
              <a:gd name="connsiteY4" fmla="*/ 151438 h 235969"/>
              <a:gd name="connsiteX5" fmla="*/ 0 w 1720535"/>
              <a:gd name="connsiteY5" fmla="*/ 3810 h 23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5" h="235969">
                <a:moveTo>
                  <a:pt x="1720535" y="0"/>
                </a:moveTo>
                <a:lnTo>
                  <a:pt x="1720535" y="151438"/>
                </a:lnTo>
                <a:cubicBezTo>
                  <a:pt x="1720535" y="198123"/>
                  <a:pt x="1682689" y="235969"/>
                  <a:pt x="1636004" y="235969"/>
                </a:cubicBezTo>
                <a:lnTo>
                  <a:pt x="88341" y="235969"/>
                </a:lnTo>
                <a:cubicBezTo>
                  <a:pt x="41656" y="235969"/>
                  <a:pt x="3810" y="198123"/>
                  <a:pt x="3810" y="151438"/>
                </a:cubicBezTo>
                <a:lnTo>
                  <a:pt x="0" y="3810"/>
                </a:lnTo>
              </a:path>
            </a:pathLst>
          </a:custGeom>
          <a:noFill/>
          <a:ln>
            <a:solidFill>
              <a:srgbClr val="F1995D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立方体 197">
            <a:extLst>
              <a:ext uri="{FF2B5EF4-FFF2-40B4-BE49-F238E27FC236}">
                <a16:creationId xmlns:a16="http://schemas.microsoft.com/office/drawing/2014/main" xmlns="" id="{A0672596-A3B4-48DD-8FEC-F0E4D218B724}"/>
              </a:ext>
            </a:extLst>
          </p:cNvPr>
          <p:cNvSpPr/>
          <p:nvPr/>
        </p:nvSpPr>
        <p:spPr>
          <a:xfrm>
            <a:off x="4200779" y="3994752"/>
            <a:ext cx="347302" cy="346248"/>
          </a:xfrm>
          <a:prstGeom prst="cube">
            <a:avLst>
              <a:gd name="adj" fmla="val 30068"/>
            </a:avLst>
          </a:prstGeom>
          <a:gradFill>
            <a:gsLst>
              <a:gs pos="32000">
                <a:srgbClr val="70AD47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xmlns="" id="{D69117CA-3F60-48A6-A48D-A3F858D56A2B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5560967" y="4556105"/>
            <a:ext cx="131217" cy="46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xmlns="" id="{CBF76AC1-0F5F-4396-B7BB-21C2B5445A2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51770" y="4555771"/>
            <a:ext cx="155120" cy="793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xmlns="" id="{998B9F26-CB21-4171-AE8E-0F2A46081B63}"/>
              </a:ext>
            </a:extLst>
          </p:cNvPr>
          <p:cNvCxnSpPr>
            <a:cxnSpLocks/>
          </p:cNvCxnSpPr>
          <p:nvPr/>
        </p:nvCxnSpPr>
        <p:spPr>
          <a:xfrm>
            <a:off x="4974549" y="4556564"/>
            <a:ext cx="131235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立方体 92">
            <a:extLst>
              <a:ext uri="{FF2B5EF4-FFF2-40B4-BE49-F238E27FC236}">
                <a16:creationId xmlns:a16="http://schemas.microsoft.com/office/drawing/2014/main" xmlns="" id="{316733D7-3182-4613-9E8A-1A23AD9AC382}"/>
              </a:ext>
            </a:extLst>
          </p:cNvPr>
          <p:cNvSpPr/>
          <p:nvPr/>
        </p:nvSpPr>
        <p:spPr>
          <a:xfrm>
            <a:off x="4655025" y="4352989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30000">
                <a:srgbClr val="70AD47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立方体 93">
            <a:extLst>
              <a:ext uri="{FF2B5EF4-FFF2-40B4-BE49-F238E27FC236}">
                <a16:creationId xmlns:a16="http://schemas.microsoft.com/office/drawing/2014/main" xmlns="" id="{5F1FC606-F99B-47DE-BA46-0D9232B7C9DF}"/>
              </a:ext>
            </a:extLst>
          </p:cNvPr>
          <p:cNvSpPr/>
          <p:nvPr/>
        </p:nvSpPr>
        <p:spPr>
          <a:xfrm>
            <a:off x="4801697" y="3820146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30000">
                <a:srgbClr val="70AD47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xmlns="" id="{45D6AF36-4903-45A0-A04E-D06C1774D44F}"/>
              </a:ext>
            </a:extLst>
          </p:cNvPr>
          <p:cNvGrpSpPr/>
          <p:nvPr/>
        </p:nvGrpSpPr>
        <p:grpSpPr>
          <a:xfrm>
            <a:off x="5411936" y="4457269"/>
            <a:ext cx="157094" cy="184666"/>
            <a:chOff x="4111554" y="2776627"/>
            <a:chExt cx="157094" cy="184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120">
                  <a:extLst>
                    <a:ext uri="{FF2B5EF4-FFF2-40B4-BE49-F238E27FC236}">
                      <a16:creationId xmlns:a16="http://schemas.microsoft.com/office/drawing/2014/main" xmlns="" id="{477361B4-6AF2-4CC4-860E-A7011A34EF68}"/>
                    </a:ext>
                  </a:extLst>
                </p:cNvPr>
                <p:cNvSpPr txBox="1"/>
                <p:nvPr/>
              </p:nvSpPr>
              <p:spPr>
                <a:xfrm>
                  <a:off x="4111554" y="2776627"/>
                  <a:ext cx="1570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0" name="TextBox 1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77361B4-6AF2-4CC4-860E-A7011A34EF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1554" y="2776627"/>
                  <a:ext cx="157094" cy="18466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3077" r="-1538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D2B40F62-29E0-4EE1-A3CE-2EE8E83FE4CB}"/>
                </a:ext>
              </a:extLst>
            </p:cNvPr>
            <p:cNvSpPr/>
            <p:nvPr/>
          </p:nvSpPr>
          <p:spPr>
            <a:xfrm>
              <a:off x="4111554" y="2800947"/>
              <a:ext cx="149031" cy="14903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xmlns="" id="{3FA22223-2C74-4D7C-BCF8-67DA183526AC}"/>
              </a:ext>
            </a:extLst>
          </p:cNvPr>
          <p:cNvGrpSpPr/>
          <p:nvPr/>
        </p:nvGrpSpPr>
        <p:grpSpPr>
          <a:xfrm>
            <a:off x="5049025" y="4457269"/>
            <a:ext cx="257469" cy="184666"/>
            <a:chOff x="3807422" y="2786371"/>
            <a:chExt cx="257469" cy="184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120">
                  <a:extLst>
                    <a:ext uri="{FF2B5EF4-FFF2-40B4-BE49-F238E27FC236}">
                      <a16:creationId xmlns:a16="http://schemas.microsoft.com/office/drawing/2014/main" xmlns="" id="{7E2FDA7A-B1FA-46DC-9EAD-AED2F7F47435}"/>
                    </a:ext>
                  </a:extLst>
                </p:cNvPr>
                <p:cNvSpPr txBox="1"/>
                <p:nvPr/>
              </p:nvSpPr>
              <p:spPr>
                <a:xfrm>
                  <a:off x="3807422" y="2786371"/>
                  <a:ext cx="25746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2" name="TextBox 1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E2FDA7A-B1FA-46DC-9EAD-AED2F7F47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422" y="2786371"/>
                  <a:ext cx="257469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1C788EB-67B9-4FC3-9CF3-D1DEECEE7402}"/>
                </a:ext>
              </a:extLst>
            </p:cNvPr>
            <p:cNvSpPr/>
            <p:nvPr/>
          </p:nvSpPr>
          <p:spPr>
            <a:xfrm>
              <a:off x="3861136" y="2810357"/>
              <a:ext cx="149031" cy="14903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立方体 97">
            <a:extLst>
              <a:ext uri="{FF2B5EF4-FFF2-40B4-BE49-F238E27FC236}">
                <a16:creationId xmlns:a16="http://schemas.microsoft.com/office/drawing/2014/main" xmlns="" id="{A4BF0EBF-DC2B-45C7-A9AB-99FC878EA340}"/>
              </a:ext>
            </a:extLst>
          </p:cNvPr>
          <p:cNvSpPr/>
          <p:nvPr/>
        </p:nvSpPr>
        <p:spPr>
          <a:xfrm>
            <a:off x="4199473" y="4710909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30000">
                <a:srgbClr val="4472C4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>
            <a:solidFill>
              <a:srgbClr val="4472C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立方体 101">
            <a:extLst>
              <a:ext uri="{FF2B5EF4-FFF2-40B4-BE49-F238E27FC236}">
                <a16:creationId xmlns:a16="http://schemas.microsoft.com/office/drawing/2014/main" xmlns="" id="{5BB103AC-E9A7-41E0-9988-970DC6DBF638}"/>
              </a:ext>
            </a:extLst>
          </p:cNvPr>
          <p:cNvSpPr/>
          <p:nvPr/>
        </p:nvSpPr>
        <p:spPr>
          <a:xfrm>
            <a:off x="5721325" y="4357058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74000">
                <a:srgbClr val="4472C4"/>
              </a:gs>
              <a:gs pos="30000">
                <a:srgbClr val="FFC000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xmlns="" id="{D3E9F282-184C-44EF-B91A-C250C800380E}"/>
              </a:ext>
            </a:extLst>
          </p:cNvPr>
          <p:cNvCxnSpPr>
            <a:cxnSpLocks/>
          </p:cNvCxnSpPr>
          <p:nvPr/>
        </p:nvCxnSpPr>
        <p:spPr>
          <a:xfrm>
            <a:off x="5147252" y="4007579"/>
            <a:ext cx="687946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立方体 103">
            <a:extLst>
              <a:ext uri="{FF2B5EF4-FFF2-40B4-BE49-F238E27FC236}">
                <a16:creationId xmlns:a16="http://schemas.microsoft.com/office/drawing/2014/main" xmlns="" id="{A04834DE-BD83-499A-B2EB-ADD60418FFB9}"/>
              </a:ext>
            </a:extLst>
          </p:cNvPr>
          <p:cNvSpPr/>
          <p:nvPr/>
        </p:nvSpPr>
        <p:spPr>
          <a:xfrm>
            <a:off x="5880680" y="3820985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30000">
                <a:srgbClr val="70AD47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立方体 104">
            <a:extLst>
              <a:ext uri="{FF2B5EF4-FFF2-40B4-BE49-F238E27FC236}">
                <a16:creationId xmlns:a16="http://schemas.microsoft.com/office/drawing/2014/main" xmlns="" id="{003276FA-F3F9-45B0-AD79-155BEAF76DE7}"/>
              </a:ext>
            </a:extLst>
          </p:cNvPr>
          <p:cNvSpPr/>
          <p:nvPr/>
        </p:nvSpPr>
        <p:spPr>
          <a:xfrm>
            <a:off x="6718545" y="3995361"/>
            <a:ext cx="347302" cy="346248"/>
          </a:xfrm>
          <a:prstGeom prst="cube">
            <a:avLst>
              <a:gd name="adj" fmla="val 30068"/>
            </a:avLst>
          </a:prstGeom>
          <a:gradFill>
            <a:gsLst>
              <a:gs pos="76000">
                <a:srgbClr val="4472C4"/>
              </a:gs>
              <a:gs pos="19000">
                <a:srgbClr val="70AD47"/>
              </a:gs>
              <a:gs pos="48000">
                <a:srgbClr val="FFC000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立方体 105">
            <a:extLst>
              <a:ext uri="{FF2B5EF4-FFF2-40B4-BE49-F238E27FC236}">
                <a16:creationId xmlns:a16="http://schemas.microsoft.com/office/drawing/2014/main" xmlns="" id="{F51136F9-9652-4E16-B322-19396B651585}"/>
              </a:ext>
            </a:extLst>
          </p:cNvPr>
          <p:cNvSpPr/>
          <p:nvPr/>
        </p:nvSpPr>
        <p:spPr>
          <a:xfrm>
            <a:off x="6356407" y="4002109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30000">
                <a:srgbClr val="70AD47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立方体 107">
            <a:extLst>
              <a:ext uri="{FF2B5EF4-FFF2-40B4-BE49-F238E27FC236}">
                <a16:creationId xmlns:a16="http://schemas.microsoft.com/office/drawing/2014/main" xmlns="" id="{53AAF7DA-9F4B-474E-88AB-A69B5A4B2E74}"/>
              </a:ext>
            </a:extLst>
          </p:cNvPr>
          <p:cNvSpPr/>
          <p:nvPr/>
        </p:nvSpPr>
        <p:spPr>
          <a:xfrm>
            <a:off x="6295187" y="4062569"/>
            <a:ext cx="303946" cy="291047"/>
          </a:xfrm>
          <a:prstGeom prst="cube">
            <a:avLst>
              <a:gd name="adj" fmla="val 19501"/>
            </a:avLst>
          </a:prstGeom>
          <a:gradFill>
            <a:gsLst>
              <a:gs pos="74000">
                <a:srgbClr val="4472C4"/>
              </a:gs>
              <a:gs pos="30000">
                <a:srgbClr val="FFC000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 w="9525"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xmlns="" id="{847E5556-8DD3-423D-B5D6-DDE138D3F766}"/>
              </a:ext>
            </a:extLst>
          </p:cNvPr>
          <p:cNvSpPr txBox="1"/>
          <p:nvPr/>
        </p:nvSpPr>
        <p:spPr>
          <a:xfrm>
            <a:off x="5169313" y="3797649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endParaRPr lang="zh-CN" alt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xmlns="" id="{1ECA1B4F-141B-4FE3-80F6-8E5E2A63E0B6}"/>
              </a:ext>
            </a:extLst>
          </p:cNvPr>
          <p:cNvCxnSpPr>
            <a:cxnSpLocks/>
          </p:cNvCxnSpPr>
          <p:nvPr/>
        </p:nvCxnSpPr>
        <p:spPr>
          <a:xfrm flipV="1">
            <a:off x="4531097" y="4019982"/>
            <a:ext cx="240665" cy="132716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xmlns="" id="{CD7B2D10-078B-427D-8E7E-8CB5164758E3}"/>
              </a:ext>
            </a:extLst>
          </p:cNvPr>
          <p:cNvCxnSpPr>
            <a:cxnSpLocks/>
          </p:cNvCxnSpPr>
          <p:nvPr/>
        </p:nvCxnSpPr>
        <p:spPr>
          <a:xfrm>
            <a:off x="4481567" y="4206037"/>
            <a:ext cx="147955" cy="27114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xmlns="" id="{A2B2BD78-E8B6-4716-A5CC-A64CAF350967}"/>
              </a:ext>
            </a:extLst>
          </p:cNvPr>
          <p:cNvCxnSpPr>
            <a:cxnSpLocks/>
            <a:stCxn id="102" idx="5"/>
          </p:cNvCxnSpPr>
          <p:nvPr/>
        </p:nvCxnSpPr>
        <p:spPr>
          <a:xfrm flipV="1">
            <a:off x="6025271" y="4111193"/>
            <a:ext cx="264236" cy="36301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xmlns="" id="{3FB232A8-62F4-4900-8E65-3CEDDA213FB2}"/>
              </a:ext>
            </a:extLst>
          </p:cNvPr>
          <p:cNvCxnSpPr>
            <a:cxnSpLocks/>
          </p:cNvCxnSpPr>
          <p:nvPr/>
        </p:nvCxnSpPr>
        <p:spPr>
          <a:xfrm>
            <a:off x="6163269" y="3967565"/>
            <a:ext cx="125531" cy="11877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组合 189">
            <a:extLst>
              <a:ext uri="{FF2B5EF4-FFF2-40B4-BE49-F238E27FC236}">
                <a16:creationId xmlns:a16="http://schemas.microsoft.com/office/drawing/2014/main" xmlns="" id="{F9F29F75-317C-4F82-A542-8AB27CD55410}"/>
              </a:ext>
            </a:extLst>
          </p:cNvPr>
          <p:cNvGrpSpPr/>
          <p:nvPr/>
        </p:nvGrpSpPr>
        <p:grpSpPr>
          <a:xfrm>
            <a:off x="4584006" y="4775607"/>
            <a:ext cx="450764" cy="261610"/>
            <a:chOff x="4093827" y="3363282"/>
            <a:chExt cx="450764" cy="261610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xmlns="" id="{36372FE4-2EBC-4893-97F6-5F62563726F4}"/>
                </a:ext>
              </a:extLst>
            </p:cNvPr>
            <p:cNvSpPr/>
            <p:nvPr/>
          </p:nvSpPr>
          <p:spPr>
            <a:xfrm>
              <a:off x="4165580" y="3420473"/>
              <a:ext cx="307073" cy="175272"/>
            </a:xfrm>
            <a:prstGeom prst="roundRect">
              <a:avLst/>
            </a:prstGeom>
            <a:noFill/>
            <a:ln>
              <a:solidFill>
                <a:srgbClr val="F199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xmlns="" id="{F10D08DF-3E97-41BF-8814-0176CA32742E}"/>
                </a:ext>
              </a:extLst>
            </p:cNvPr>
            <p:cNvSpPr txBox="1"/>
            <p:nvPr/>
          </p:nvSpPr>
          <p:spPr>
            <a:xfrm>
              <a:off x="4093827" y="3363282"/>
              <a:ext cx="4507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i="1" dirty="0">
                  <a:solidFill>
                    <a:srgbClr val="F1995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i="1" dirty="0">
                <a:solidFill>
                  <a:srgbClr val="F1995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1" name="文本框 190">
            <a:extLst>
              <a:ext uri="{FF2B5EF4-FFF2-40B4-BE49-F238E27FC236}">
                <a16:creationId xmlns:a16="http://schemas.microsoft.com/office/drawing/2014/main" xmlns="" id="{13A23F76-BA4D-42F6-9548-677BC12C0A73}"/>
              </a:ext>
            </a:extLst>
          </p:cNvPr>
          <p:cNvSpPr txBox="1"/>
          <p:nvPr/>
        </p:nvSpPr>
        <p:spPr>
          <a:xfrm>
            <a:off x="4867818" y="4208823"/>
            <a:ext cx="1049646" cy="324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1000" i="1" kern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Feature </a:t>
            </a:r>
          </a:p>
          <a:p>
            <a:pPr>
              <a:lnSpc>
                <a:spcPts val="900"/>
              </a:lnSpc>
            </a:pPr>
            <a:r>
              <a:rPr lang="en-US" altLang="zh-CN" sz="1000" i="1" kern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(SFT)</a:t>
            </a:r>
            <a:endParaRPr lang="zh-CN" altLang="en-US" sz="1000" i="1" kern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xmlns="" id="{8C9FB215-AE21-48E1-8296-FBC13EA8E968}"/>
              </a:ext>
            </a:extLst>
          </p:cNvPr>
          <p:cNvCxnSpPr>
            <a:cxnSpLocks/>
          </p:cNvCxnSpPr>
          <p:nvPr/>
        </p:nvCxnSpPr>
        <p:spPr>
          <a:xfrm>
            <a:off x="4523957" y="4919712"/>
            <a:ext cx="126216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矩形: 圆角 192">
            <a:extLst>
              <a:ext uri="{FF2B5EF4-FFF2-40B4-BE49-F238E27FC236}">
                <a16:creationId xmlns:a16="http://schemas.microsoft.com/office/drawing/2014/main" xmlns="" id="{0393BDD6-4BB8-454A-8E38-A6EC6E074D73}"/>
              </a:ext>
            </a:extLst>
          </p:cNvPr>
          <p:cNvSpPr/>
          <p:nvPr/>
        </p:nvSpPr>
        <p:spPr>
          <a:xfrm>
            <a:off x="4962531" y="4629225"/>
            <a:ext cx="222366" cy="256131"/>
          </a:xfrm>
          <a:custGeom>
            <a:avLst/>
            <a:gdLst>
              <a:gd name="connsiteX0" fmla="*/ 0 w 467119"/>
              <a:gd name="connsiteY0" fmla="*/ 61896 h 432327"/>
              <a:gd name="connsiteX1" fmla="*/ 61896 w 467119"/>
              <a:gd name="connsiteY1" fmla="*/ 0 h 432327"/>
              <a:gd name="connsiteX2" fmla="*/ 405223 w 467119"/>
              <a:gd name="connsiteY2" fmla="*/ 0 h 432327"/>
              <a:gd name="connsiteX3" fmla="*/ 467119 w 467119"/>
              <a:gd name="connsiteY3" fmla="*/ 61896 h 432327"/>
              <a:gd name="connsiteX4" fmla="*/ 467119 w 467119"/>
              <a:gd name="connsiteY4" fmla="*/ 370431 h 432327"/>
              <a:gd name="connsiteX5" fmla="*/ 405223 w 467119"/>
              <a:gd name="connsiteY5" fmla="*/ 432327 h 432327"/>
              <a:gd name="connsiteX6" fmla="*/ 61896 w 467119"/>
              <a:gd name="connsiteY6" fmla="*/ 432327 h 432327"/>
              <a:gd name="connsiteX7" fmla="*/ 0 w 467119"/>
              <a:gd name="connsiteY7" fmla="*/ 370431 h 432327"/>
              <a:gd name="connsiteX8" fmla="*/ 0 w 467119"/>
              <a:gd name="connsiteY8" fmla="*/ 61896 h 432327"/>
              <a:gd name="connsiteX0" fmla="*/ 61896 w 467119"/>
              <a:gd name="connsiteY0" fmla="*/ 0 h 432327"/>
              <a:gd name="connsiteX1" fmla="*/ 405223 w 467119"/>
              <a:gd name="connsiteY1" fmla="*/ 0 h 432327"/>
              <a:gd name="connsiteX2" fmla="*/ 467119 w 467119"/>
              <a:gd name="connsiteY2" fmla="*/ 61896 h 432327"/>
              <a:gd name="connsiteX3" fmla="*/ 467119 w 467119"/>
              <a:gd name="connsiteY3" fmla="*/ 370431 h 432327"/>
              <a:gd name="connsiteX4" fmla="*/ 405223 w 467119"/>
              <a:gd name="connsiteY4" fmla="*/ 432327 h 432327"/>
              <a:gd name="connsiteX5" fmla="*/ 61896 w 467119"/>
              <a:gd name="connsiteY5" fmla="*/ 432327 h 432327"/>
              <a:gd name="connsiteX6" fmla="*/ 0 w 467119"/>
              <a:gd name="connsiteY6" fmla="*/ 370431 h 432327"/>
              <a:gd name="connsiteX7" fmla="*/ 0 w 467119"/>
              <a:gd name="connsiteY7" fmla="*/ 61896 h 432327"/>
              <a:gd name="connsiteX8" fmla="*/ 153336 w 467119"/>
              <a:gd name="connsiteY8" fmla="*/ 91440 h 432327"/>
              <a:gd name="connsiteX0" fmla="*/ 61896 w 467119"/>
              <a:gd name="connsiteY0" fmla="*/ 0 h 432327"/>
              <a:gd name="connsiteX1" fmla="*/ 405223 w 467119"/>
              <a:gd name="connsiteY1" fmla="*/ 0 h 432327"/>
              <a:gd name="connsiteX2" fmla="*/ 467119 w 467119"/>
              <a:gd name="connsiteY2" fmla="*/ 61896 h 432327"/>
              <a:gd name="connsiteX3" fmla="*/ 467119 w 467119"/>
              <a:gd name="connsiteY3" fmla="*/ 370431 h 432327"/>
              <a:gd name="connsiteX4" fmla="*/ 405223 w 467119"/>
              <a:gd name="connsiteY4" fmla="*/ 432327 h 432327"/>
              <a:gd name="connsiteX5" fmla="*/ 61896 w 467119"/>
              <a:gd name="connsiteY5" fmla="*/ 432327 h 432327"/>
              <a:gd name="connsiteX6" fmla="*/ 0 w 467119"/>
              <a:gd name="connsiteY6" fmla="*/ 370431 h 432327"/>
              <a:gd name="connsiteX7" fmla="*/ 0 w 467119"/>
              <a:gd name="connsiteY7" fmla="*/ 61896 h 432327"/>
              <a:gd name="connsiteX0" fmla="*/ 61896 w 467119"/>
              <a:gd name="connsiteY0" fmla="*/ 0 h 432327"/>
              <a:gd name="connsiteX1" fmla="*/ 405223 w 467119"/>
              <a:gd name="connsiteY1" fmla="*/ 0 h 432327"/>
              <a:gd name="connsiteX2" fmla="*/ 467119 w 467119"/>
              <a:gd name="connsiteY2" fmla="*/ 61896 h 432327"/>
              <a:gd name="connsiteX3" fmla="*/ 467119 w 467119"/>
              <a:gd name="connsiteY3" fmla="*/ 370431 h 432327"/>
              <a:gd name="connsiteX4" fmla="*/ 405223 w 467119"/>
              <a:gd name="connsiteY4" fmla="*/ 432327 h 432327"/>
              <a:gd name="connsiteX5" fmla="*/ 61896 w 467119"/>
              <a:gd name="connsiteY5" fmla="*/ 432327 h 432327"/>
              <a:gd name="connsiteX6" fmla="*/ 0 w 467119"/>
              <a:gd name="connsiteY6" fmla="*/ 370431 h 432327"/>
              <a:gd name="connsiteX0" fmla="*/ 0 w 405223"/>
              <a:gd name="connsiteY0" fmla="*/ 0 h 432327"/>
              <a:gd name="connsiteX1" fmla="*/ 343327 w 405223"/>
              <a:gd name="connsiteY1" fmla="*/ 0 h 432327"/>
              <a:gd name="connsiteX2" fmla="*/ 405223 w 405223"/>
              <a:gd name="connsiteY2" fmla="*/ 61896 h 432327"/>
              <a:gd name="connsiteX3" fmla="*/ 405223 w 405223"/>
              <a:gd name="connsiteY3" fmla="*/ 370431 h 432327"/>
              <a:gd name="connsiteX4" fmla="*/ 343327 w 405223"/>
              <a:gd name="connsiteY4" fmla="*/ 432327 h 432327"/>
              <a:gd name="connsiteX5" fmla="*/ 0 w 405223"/>
              <a:gd name="connsiteY5" fmla="*/ 432327 h 432327"/>
              <a:gd name="connsiteX0" fmla="*/ 0 w 405223"/>
              <a:gd name="connsiteY0" fmla="*/ 0 h 434232"/>
              <a:gd name="connsiteX1" fmla="*/ 343327 w 405223"/>
              <a:gd name="connsiteY1" fmla="*/ 0 h 434232"/>
              <a:gd name="connsiteX2" fmla="*/ 405223 w 405223"/>
              <a:gd name="connsiteY2" fmla="*/ 61896 h 434232"/>
              <a:gd name="connsiteX3" fmla="*/ 405223 w 405223"/>
              <a:gd name="connsiteY3" fmla="*/ 370431 h 434232"/>
              <a:gd name="connsiteX4" fmla="*/ 343327 w 405223"/>
              <a:gd name="connsiteY4" fmla="*/ 432327 h 434232"/>
              <a:gd name="connsiteX5" fmla="*/ 201930 w 405223"/>
              <a:gd name="connsiteY5" fmla="*/ 434232 h 434232"/>
              <a:gd name="connsiteX0" fmla="*/ 141397 w 203293"/>
              <a:gd name="connsiteY0" fmla="*/ 0 h 434232"/>
              <a:gd name="connsiteX1" fmla="*/ 203293 w 203293"/>
              <a:gd name="connsiteY1" fmla="*/ 61896 h 434232"/>
              <a:gd name="connsiteX2" fmla="*/ 203293 w 203293"/>
              <a:gd name="connsiteY2" fmla="*/ 370431 h 434232"/>
              <a:gd name="connsiteX3" fmla="*/ 141397 w 203293"/>
              <a:gd name="connsiteY3" fmla="*/ 432327 h 434232"/>
              <a:gd name="connsiteX4" fmla="*/ 0 w 203293"/>
              <a:gd name="connsiteY4" fmla="*/ 434232 h 434232"/>
              <a:gd name="connsiteX0" fmla="*/ 203293 w 203293"/>
              <a:gd name="connsiteY0" fmla="*/ 0 h 372336"/>
              <a:gd name="connsiteX1" fmla="*/ 203293 w 203293"/>
              <a:gd name="connsiteY1" fmla="*/ 308535 h 372336"/>
              <a:gd name="connsiteX2" fmla="*/ 141397 w 203293"/>
              <a:gd name="connsiteY2" fmla="*/ 370431 h 372336"/>
              <a:gd name="connsiteX3" fmla="*/ 0 w 203293"/>
              <a:gd name="connsiteY3" fmla="*/ 372336 h 372336"/>
              <a:gd name="connsiteX0" fmla="*/ 203293 w 203293"/>
              <a:gd name="connsiteY0" fmla="*/ 0 h 256131"/>
              <a:gd name="connsiteX1" fmla="*/ 203293 w 203293"/>
              <a:gd name="connsiteY1" fmla="*/ 192330 h 256131"/>
              <a:gd name="connsiteX2" fmla="*/ 141397 w 203293"/>
              <a:gd name="connsiteY2" fmla="*/ 254226 h 256131"/>
              <a:gd name="connsiteX3" fmla="*/ 0 w 203293"/>
              <a:gd name="connsiteY3" fmla="*/ 256131 h 25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93" h="256131">
                <a:moveTo>
                  <a:pt x="203293" y="0"/>
                </a:moveTo>
                <a:lnTo>
                  <a:pt x="203293" y="192330"/>
                </a:lnTo>
                <a:cubicBezTo>
                  <a:pt x="203293" y="226514"/>
                  <a:pt x="175581" y="254226"/>
                  <a:pt x="141397" y="254226"/>
                </a:cubicBezTo>
                <a:lnTo>
                  <a:pt x="0" y="256131"/>
                </a:lnTo>
              </a:path>
            </a:pathLst>
          </a:custGeom>
          <a:noFill/>
          <a:ln>
            <a:solidFill>
              <a:srgbClr val="F1995D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xmlns="" id="{C22767E4-D9DF-4020-B152-7BDCAB2AF309}"/>
              </a:ext>
            </a:extLst>
          </p:cNvPr>
          <p:cNvSpPr/>
          <p:nvPr/>
        </p:nvSpPr>
        <p:spPr>
          <a:xfrm>
            <a:off x="4967613" y="4630098"/>
            <a:ext cx="524055" cy="327905"/>
          </a:xfrm>
          <a:custGeom>
            <a:avLst/>
            <a:gdLst>
              <a:gd name="connsiteX0" fmla="*/ 0 w 956026"/>
              <a:gd name="connsiteY0" fmla="*/ 59998 h 573323"/>
              <a:gd name="connsiteX1" fmla="*/ 59998 w 956026"/>
              <a:gd name="connsiteY1" fmla="*/ 0 h 573323"/>
              <a:gd name="connsiteX2" fmla="*/ 896028 w 956026"/>
              <a:gd name="connsiteY2" fmla="*/ 0 h 573323"/>
              <a:gd name="connsiteX3" fmla="*/ 956026 w 956026"/>
              <a:gd name="connsiteY3" fmla="*/ 59998 h 573323"/>
              <a:gd name="connsiteX4" fmla="*/ 956026 w 956026"/>
              <a:gd name="connsiteY4" fmla="*/ 513325 h 573323"/>
              <a:gd name="connsiteX5" fmla="*/ 896028 w 956026"/>
              <a:gd name="connsiteY5" fmla="*/ 573323 h 573323"/>
              <a:gd name="connsiteX6" fmla="*/ 59998 w 956026"/>
              <a:gd name="connsiteY6" fmla="*/ 573323 h 573323"/>
              <a:gd name="connsiteX7" fmla="*/ 0 w 956026"/>
              <a:gd name="connsiteY7" fmla="*/ 513325 h 573323"/>
              <a:gd name="connsiteX8" fmla="*/ 0 w 956026"/>
              <a:gd name="connsiteY8" fmla="*/ 59998 h 573323"/>
              <a:gd name="connsiteX0" fmla="*/ 59998 w 956026"/>
              <a:gd name="connsiteY0" fmla="*/ 0 h 573323"/>
              <a:gd name="connsiteX1" fmla="*/ 896028 w 956026"/>
              <a:gd name="connsiteY1" fmla="*/ 0 h 573323"/>
              <a:gd name="connsiteX2" fmla="*/ 956026 w 956026"/>
              <a:gd name="connsiteY2" fmla="*/ 59998 h 573323"/>
              <a:gd name="connsiteX3" fmla="*/ 956026 w 956026"/>
              <a:gd name="connsiteY3" fmla="*/ 513325 h 573323"/>
              <a:gd name="connsiteX4" fmla="*/ 896028 w 956026"/>
              <a:gd name="connsiteY4" fmla="*/ 573323 h 573323"/>
              <a:gd name="connsiteX5" fmla="*/ 59998 w 956026"/>
              <a:gd name="connsiteY5" fmla="*/ 573323 h 573323"/>
              <a:gd name="connsiteX6" fmla="*/ 0 w 956026"/>
              <a:gd name="connsiteY6" fmla="*/ 513325 h 573323"/>
              <a:gd name="connsiteX7" fmla="*/ 0 w 956026"/>
              <a:gd name="connsiteY7" fmla="*/ 59998 h 573323"/>
              <a:gd name="connsiteX8" fmla="*/ 151438 w 956026"/>
              <a:gd name="connsiteY8" fmla="*/ 91440 h 573323"/>
              <a:gd name="connsiteX0" fmla="*/ 59998 w 956026"/>
              <a:gd name="connsiteY0" fmla="*/ 0 h 573323"/>
              <a:gd name="connsiteX1" fmla="*/ 896028 w 956026"/>
              <a:gd name="connsiteY1" fmla="*/ 0 h 573323"/>
              <a:gd name="connsiteX2" fmla="*/ 956026 w 956026"/>
              <a:gd name="connsiteY2" fmla="*/ 59998 h 573323"/>
              <a:gd name="connsiteX3" fmla="*/ 956026 w 956026"/>
              <a:gd name="connsiteY3" fmla="*/ 513325 h 573323"/>
              <a:gd name="connsiteX4" fmla="*/ 896028 w 956026"/>
              <a:gd name="connsiteY4" fmla="*/ 573323 h 573323"/>
              <a:gd name="connsiteX5" fmla="*/ 59998 w 956026"/>
              <a:gd name="connsiteY5" fmla="*/ 573323 h 573323"/>
              <a:gd name="connsiteX6" fmla="*/ 0 w 956026"/>
              <a:gd name="connsiteY6" fmla="*/ 513325 h 573323"/>
              <a:gd name="connsiteX7" fmla="*/ 0 w 956026"/>
              <a:gd name="connsiteY7" fmla="*/ 59998 h 573323"/>
              <a:gd name="connsiteX0" fmla="*/ 59998 w 956026"/>
              <a:gd name="connsiteY0" fmla="*/ 0 h 573323"/>
              <a:gd name="connsiteX1" fmla="*/ 896028 w 956026"/>
              <a:gd name="connsiteY1" fmla="*/ 0 h 573323"/>
              <a:gd name="connsiteX2" fmla="*/ 956026 w 956026"/>
              <a:gd name="connsiteY2" fmla="*/ 59998 h 573323"/>
              <a:gd name="connsiteX3" fmla="*/ 956026 w 956026"/>
              <a:gd name="connsiteY3" fmla="*/ 513325 h 573323"/>
              <a:gd name="connsiteX4" fmla="*/ 896028 w 956026"/>
              <a:gd name="connsiteY4" fmla="*/ 573323 h 573323"/>
              <a:gd name="connsiteX5" fmla="*/ 59998 w 956026"/>
              <a:gd name="connsiteY5" fmla="*/ 573323 h 573323"/>
              <a:gd name="connsiteX6" fmla="*/ 0 w 956026"/>
              <a:gd name="connsiteY6" fmla="*/ 513325 h 573323"/>
              <a:gd name="connsiteX0" fmla="*/ 0 w 896028"/>
              <a:gd name="connsiteY0" fmla="*/ 0 h 573323"/>
              <a:gd name="connsiteX1" fmla="*/ 836030 w 896028"/>
              <a:gd name="connsiteY1" fmla="*/ 0 h 573323"/>
              <a:gd name="connsiteX2" fmla="*/ 896028 w 896028"/>
              <a:gd name="connsiteY2" fmla="*/ 59998 h 573323"/>
              <a:gd name="connsiteX3" fmla="*/ 896028 w 896028"/>
              <a:gd name="connsiteY3" fmla="*/ 513325 h 573323"/>
              <a:gd name="connsiteX4" fmla="*/ 836030 w 896028"/>
              <a:gd name="connsiteY4" fmla="*/ 573323 h 573323"/>
              <a:gd name="connsiteX5" fmla="*/ 0 w 896028"/>
              <a:gd name="connsiteY5" fmla="*/ 573323 h 573323"/>
              <a:gd name="connsiteX0" fmla="*/ 0 w 896028"/>
              <a:gd name="connsiteY0" fmla="*/ 0 h 575863"/>
              <a:gd name="connsiteX1" fmla="*/ 836030 w 896028"/>
              <a:gd name="connsiteY1" fmla="*/ 0 h 575863"/>
              <a:gd name="connsiteX2" fmla="*/ 896028 w 896028"/>
              <a:gd name="connsiteY2" fmla="*/ 59998 h 575863"/>
              <a:gd name="connsiteX3" fmla="*/ 896028 w 896028"/>
              <a:gd name="connsiteY3" fmla="*/ 513325 h 575863"/>
              <a:gd name="connsiteX4" fmla="*/ 836030 w 896028"/>
              <a:gd name="connsiteY4" fmla="*/ 573323 h 575863"/>
              <a:gd name="connsiteX5" fmla="*/ 386080 w 896028"/>
              <a:gd name="connsiteY5" fmla="*/ 575863 h 575863"/>
              <a:gd name="connsiteX0" fmla="*/ 449950 w 509948"/>
              <a:gd name="connsiteY0" fmla="*/ 0 h 575863"/>
              <a:gd name="connsiteX1" fmla="*/ 509948 w 509948"/>
              <a:gd name="connsiteY1" fmla="*/ 59998 h 575863"/>
              <a:gd name="connsiteX2" fmla="*/ 509948 w 509948"/>
              <a:gd name="connsiteY2" fmla="*/ 513325 h 575863"/>
              <a:gd name="connsiteX3" fmla="*/ 449950 w 509948"/>
              <a:gd name="connsiteY3" fmla="*/ 573323 h 575863"/>
              <a:gd name="connsiteX4" fmla="*/ 0 w 509948"/>
              <a:gd name="connsiteY4" fmla="*/ 575863 h 575863"/>
              <a:gd name="connsiteX0" fmla="*/ 509948 w 509948"/>
              <a:gd name="connsiteY0" fmla="*/ 0 h 515865"/>
              <a:gd name="connsiteX1" fmla="*/ 509948 w 509948"/>
              <a:gd name="connsiteY1" fmla="*/ 453327 h 515865"/>
              <a:gd name="connsiteX2" fmla="*/ 449950 w 509948"/>
              <a:gd name="connsiteY2" fmla="*/ 513325 h 515865"/>
              <a:gd name="connsiteX3" fmla="*/ 0 w 509948"/>
              <a:gd name="connsiteY3" fmla="*/ 515865 h 515865"/>
              <a:gd name="connsiteX0" fmla="*/ 507408 w 509948"/>
              <a:gd name="connsiteY0" fmla="*/ 0 h 327905"/>
              <a:gd name="connsiteX1" fmla="*/ 509948 w 509948"/>
              <a:gd name="connsiteY1" fmla="*/ 265367 h 327905"/>
              <a:gd name="connsiteX2" fmla="*/ 449950 w 509948"/>
              <a:gd name="connsiteY2" fmla="*/ 325365 h 327905"/>
              <a:gd name="connsiteX3" fmla="*/ 0 w 509948"/>
              <a:gd name="connsiteY3" fmla="*/ 327905 h 32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48" h="327905">
                <a:moveTo>
                  <a:pt x="507408" y="0"/>
                </a:moveTo>
                <a:cubicBezTo>
                  <a:pt x="508255" y="88456"/>
                  <a:pt x="509101" y="176911"/>
                  <a:pt x="509948" y="265367"/>
                </a:cubicBezTo>
                <a:cubicBezTo>
                  <a:pt x="509948" y="298503"/>
                  <a:pt x="483086" y="325365"/>
                  <a:pt x="449950" y="325365"/>
                </a:cubicBezTo>
                <a:lnTo>
                  <a:pt x="0" y="327905"/>
                </a:lnTo>
              </a:path>
            </a:pathLst>
          </a:custGeom>
          <a:noFill/>
          <a:ln>
            <a:solidFill>
              <a:srgbClr val="F1995D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xmlns="" id="{FF33AF28-392D-4817-9F92-3126D72DC070}"/>
              </a:ext>
            </a:extLst>
          </p:cNvPr>
          <p:cNvCxnSpPr>
            <a:cxnSpLocks/>
          </p:cNvCxnSpPr>
          <p:nvPr/>
        </p:nvCxnSpPr>
        <p:spPr>
          <a:xfrm>
            <a:off x="6623267" y="4168485"/>
            <a:ext cx="126216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xmlns="" id="{2F09B8C3-9046-45BE-9092-D2FF0C54158A}"/>
              </a:ext>
            </a:extLst>
          </p:cNvPr>
          <p:cNvSpPr txBox="1"/>
          <p:nvPr/>
        </p:nvSpPr>
        <p:spPr>
          <a:xfrm>
            <a:off x="4069664" y="3577186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Channel-Split SFT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xmlns="" id="{973144A3-40BE-41C8-AF69-9C0474B9A786}"/>
              </a:ext>
            </a:extLst>
          </p:cNvPr>
          <p:cNvSpPr txBox="1"/>
          <p:nvPr/>
        </p:nvSpPr>
        <p:spPr>
          <a:xfrm rot="16200000">
            <a:off x="5362883" y="2689803"/>
            <a:ext cx="611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CS-SFT</a:t>
            </a:r>
            <a:endParaRPr lang="zh-CN" altLang="en-US" sz="105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xmlns="" id="{C091EC1C-350B-4292-A5B5-074B97EC5D0A}"/>
              </a:ext>
            </a:extLst>
          </p:cNvPr>
          <p:cNvSpPr txBox="1"/>
          <p:nvPr/>
        </p:nvSpPr>
        <p:spPr>
          <a:xfrm rot="16200000">
            <a:off x="4853488" y="2728703"/>
            <a:ext cx="550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CS-SFT</a:t>
            </a:r>
            <a:endParaRPr lang="zh-CN" altLang="en-US" sz="9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9" name="图片 218" descr="男人微笑的看着前面&#10;&#10;描述已自动生成">
            <a:extLst>
              <a:ext uri="{FF2B5EF4-FFF2-40B4-BE49-F238E27FC236}">
                <a16:creationId xmlns:a16="http://schemas.microsoft.com/office/drawing/2014/main" xmlns="" id="{7BBD3477-6453-4359-8D50-E52DC3CDF9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20" y="3743750"/>
            <a:ext cx="201079" cy="201079"/>
          </a:xfrm>
          <a:prstGeom prst="rect">
            <a:avLst/>
          </a:prstGeom>
        </p:spPr>
      </p:pic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xmlns="" id="{ED6A719B-A30D-4287-A2A5-4D96D0A870A3}"/>
              </a:ext>
            </a:extLst>
          </p:cNvPr>
          <p:cNvCxnSpPr>
            <a:cxnSpLocks/>
          </p:cNvCxnSpPr>
          <p:nvPr/>
        </p:nvCxnSpPr>
        <p:spPr>
          <a:xfrm>
            <a:off x="3622489" y="3139236"/>
            <a:ext cx="0" cy="797560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xmlns="" id="{E1F273D8-0E69-42FE-BA00-C2E169ED8F8C}"/>
              </a:ext>
            </a:extLst>
          </p:cNvPr>
          <p:cNvCxnSpPr>
            <a:cxnSpLocks/>
          </p:cNvCxnSpPr>
          <p:nvPr/>
        </p:nvCxnSpPr>
        <p:spPr>
          <a:xfrm>
            <a:off x="3847857" y="3317036"/>
            <a:ext cx="0" cy="934720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组合 285">
            <a:extLst>
              <a:ext uri="{FF2B5EF4-FFF2-40B4-BE49-F238E27FC236}">
                <a16:creationId xmlns:a16="http://schemas.microsoft.com/office/drawing/2014/main" xmlns="" id="{02810F44-93C5-4926-83E8-0350B7A46F87}"/>
              </a:ext>
            </a:extLst>
          </p:cNvPr>
          <p:cNvGrpSpPr/>
          <p:nvPr/>
        </p:nvGrpSpPr>
        <p:grpSpPr>
          <a:xfrm>
            <a:off x="8753466" y="2214535"/>
            <a:ext cx="736600" cy="838200"/>
            <a:chOff x="7420139" y="217999"/>
            <a:chExt cx="736600" cy="838200"/>
          </a:xfrm>
        </p:grpSpPr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xmlns="" id="{726D63F3-9404-4EDB-A42E-CEC66D6C0BB4}"/>
                </a:ext>
              </a:extLst>
            </p:cNvPr>
            <p:cNvSpPr/>
            <p:nvPr/>
          </p:nvSpPr>
          <p:spPr>
            <a:xfrm>
              <a:off x="7420139" y="217999"/>
              <a:ext cx="184150" cy="838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xmlns="" id="{26B527E3-5E51-4473-BA47-C6B5B555E43E}"/>
                </a:ext>
              </a:extLst>
            </p:cNvPr>
            <p:cNvSpPr/>
            <p:nvPr/>
          </p:nvSpPr>
          <p:spPr>
            <a:xfrm>
              <a:off x="7604289" y="337187"/>
              <a:ext cx="184150" cy="62767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xmlns="" id="{BF73AC30-C617-4A99-BF65-750BAD0B51FF}"/>
                </a:ext>
              </a:extLst>
            </p:cNvPr>
            <p:cNvSpPr/>
            <p:nvPr/>
          </p:nvSpPr>
          <p:spPr>
            <a:xfrm>
              <a:off x="7788439" y="490876"/>
              <a:ext cx="184150" cy="3406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xmlns="" id="{D25638A5-9497-4DCA-9623-426C6FEF68B5}"/>
                </a:ext>
              </a:extLst>
            </p:cNvPr>
            <p:cNvSpPr/>
            <p:nvPr/>
          </p:nvSpPr>
          <p:spPr>
            <a:xfrm>
              <a:off x="7972589" y="558024"/>
              <a:ext cx="184150" cy="2064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2" name="图片 241" descr="男人微笑的看着前面&#10;&#10;描述已自动生成">
            <a:extLst>
              <a:ext uri="{FF2B5EF4-FFF2-40B4-BE49-F238E27FC236}">
                <a16:creationId xmlns:a16="http://schemas.microsoft.com/office/drawing/2014/main" xmlns="" id="{F3DCD8E4-9FD4-4A28-BD0D-09D235C74A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37" y="2261870"/>
            <a:ext cx="745742" cy="745742"/>
          </a:xfrm>
          <a:prstGeom prst="rect">
            <a:avLst/>
          </a:prstGeom>
        </p:spPr>
      </p:pic>
      <p:sp>
        <p:nvSpPr>
          <p:cNvPr id="247" name="矩形 246">
            <a:extLst>
              <a:ext uri="{FF2B5EF4-FFF2-40B4-BE49-F238E27FC236}">
                <a16:creationId xmlns:a16="http://schemas.microsoft.com/office/drawing/2014/main" xmlns="" id="{909DD0FB-4D05-4346-B98B-1D07EE379DAB}"/>
              </a:ext>
            </a:extLst>
          </p:cNvPr>
          <p:cNvSpPr/>
          <p:nvPr/>
        </p:nvSpPr>
        <p:spPr>
          <a:xfrm>
            <a:off x="9165756" y="3112287"/>
            <a:ext cx="121104" cy="3108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xmlns="" id="{0E270543-1CF0-40FA-9593-840F782F226A}"/>
              </a:ext>
            </a:extLst>
          </p:cNvPr>
          <p:cNvGrpSpPr/>
          <p:nvPr/>
        </p:nvGrpSpPr>
        <p:grpSpPr>
          <a:xfrm>
            <a:off x="7622866" y="3213176"/>
            <a:ext cx="745742" cy="745742"/>
            <a:chOff x="6555805" y="1309059"/>
            <a:chExt cx="745742" cy="745742"/>
          </a:xfrm>
        </p:grpSpPr>
        <p:pic>
          <p:nvPicPr>
            <p:cNvPr id="248" name="图片 247" descr="男人微笑的看着前面&#10;&#10;描述已自动生成">
              <a:extLst>
                <a:ext uri="{FF2B5EF4-FFF2-40B4-BE49-F238E27FC236}">
                  <a16:creationId xmlns:a16="http://schemas.microsoft.com/office/drawing/2014/main" xmlns="" id="{9273BE9C-FEF4-4EF2-B261-EF443F7A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805" y="1309059"/>
              <a:ext cx="745742" cy="745742"/>
            </a:xfrm>
            <a:prstGeom prst="rect">
              <a:avLst/>
            </a:prstGeom>
          </p:spPr>
        </p:pic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xmlns="" id="{D57D93F8-DC79-4EEE-A9B6-F27F4A981DFF}"/>
                </a:ext>
              </a:extLst>
            </p:cNvPr>
            <p:cNvSpPr/>
            <p:nvPr/>
          </p:nvSpPr>
          <p:spPr>
            <a:xfrm>
              <a:off x="6776732" y="1621132"/>
              <a:ext cx="128892" cy="8574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xmlns="" id="{BA8DB724-67BB-4585-98E9-5743E35799E7}"/>
                </a:ext>
              </a:extLst>
            </p:cNvPr>
            <p:cNvSpPr/>
            <p:nvPr/>
          </p:nvSpPr>
          <p:spPr>
            <a:xfrm>
              <a:off x="6951478" y="1621132"/>
              <a:ext cx="128892" cy="8574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xmlns="" id="{864882D1-9A01-4858-B117-9D556656788F}"/>
                </a:ext>
              </a:extLst>
            </p:cNvPr>
            <p:cNvSpPr/>
            <p:nvPr/>
          </p:nvSpPr>
          <p:spPr>
            <a:xfrm>
              <a:off x="6818909" y="1809702"/>
              <a:ext cx="223876" cy="101225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xmlns="" id="{D8F331D4-B1A9-4159-9811-E0DBB4FA9575}"/>
              </a:ext>
            </a:extLst>
          </p:cNvPr>
          <p:cNvGrpSpPr/>
          <p:nvPr/>
        </p:nvGrpSpPr>
        <p:grpSpPr>
          <a:xfrm>
            <a:off x="8739320" y="3162141"/>
            <a:ext cx="326389" cy="210540"/>
            <a:chOff x="7588686" y="1257304"/>
            <a:chExt cx="326389" cy="210540"/>
          </a:xfrm>
        </p:grpSpPr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xmlns="" id="{44158489-C381-4DCA-B924-0338566C6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90845" y="1257305"/>
              <a:ext cx="324230" cy="210539"/>
            </a:xfrm>
            <a:prstGeom prst="rect">
              <a:avLst/>
            </a:prstGeom>
          </p:spPr>
        </p:pic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xmlns="" id="{5A2AC298-3ABF-47E6-A070-2F32BF33923E}"/>
                </a:ext>
              </a:extLst>
            </p:cNvPr>
            <p:cNvSpPr/>
            <p:nvPr/>
          </p:nvSpPr>
          <p:spPr>
            <a:xfrm>
              <a:off x="7588686" y="1257304"/>
              <a:ext cx="324231" cy="20837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xmlns="" id="{7D1B05F9-2652-41B8-83AF-F7576C655683}"/>
              </a:ext>
            </a:extLst>
          </p:cNvPr>
          <p:cNvGrpSpPr/>
          <p:nvPr/>
        </p:nvGrpSpPr>
        <p:grpSpPr>
          <a:xfrm>
            <a:off x="8739319" y="3495822"/>
            <a:ext cx="328548" cy="213524"/>
            <a:chOff x="7588685" y="1510975"/>
            <a:chExt cx="328548" cy="213524"/>
          </a:xfrm>
        </p:grpSpPr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xmlns="" id="{5DEEB870-A319-4E72-AA3E-A4CDC895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8687" y="1514632"/>
              <a:ext cx="328546" cy="209867"/>
            </a:xfrm>
            <a:prstGeom prst="rect">
              <a:avLst/>
            </a:prstGeom>
          </p:spPr>
        </p:pic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xmlns="" id="{5E151D3C-AAF2-4904-844D-A2281BC2728D}"/>
                </a:ext>
              </a:extLst>
            </p:cNvPr>
            <p:cNvSpPr/>
            <p:nvPr/>
          </p:nvSpPr>
          <p:spPr>
            <a:xfrm>
              <a:off x="7588685" y="1510975"/>
              <a:ext cx="324231" cy="20837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xmlns="" id="{5EC6B54B-2E51-405C-8DF3-642E13517A4A}"/>
              </a:ext>
            </a:extLst>
          </p:cNvPr>
          <p:cNvGrpSpPr/>
          <p:nvPr/>
        </p:nvGrpSpPr>
        <p:grpSpPr>
          <a:xfrm>
            <a:off x="8739319" y="3834235"/>
            <a:ext cx="328548" cy="209471"/>
            <a:chOff x="7588685" y="1754138"/>
            <a:chExt cx="328548" cy="209471"/>
          </a:xfrm>
        </p:grpSpPr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xmlns="" id="{651B46D8-7ADE-4314-90D6-464529CD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8687" y="1754138"/>
              <a:ext cx="328546" cy="208373"/>
            </a:xfrm>
            <a:prstGeom prst="rect">
              <a:avLst/>
            </a:prstGeom>
          </p:spPr>
        </p:pic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xmlns="" id="{7F0F6ED1-8280-4DB4-AAC7-C4F24630E8A7}"/>
                </a:ext>
              </a:extLst>
            </p:cNvPr>
            <p:cNvSpPr/>
            <p:nvPr/>
          </p:nvSpPr>
          <p:spPr>
            <a:xfrm>
              <a:off x="7588685" y="1755236"/>
              <a:ext cx="324231" cy="20837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9" name="文本框 258">
            <a:extLst>
              <a:ext uri="{FF2B5EF4-FFF2-40B4-BE49-F238E27FC236}">
                <a16:creationId xmlns:a16="http://schemas.microsoft.com/office/drawing/2014/main" xmlns="" id="{C083BDE6-D7F8-4525-A78C-75A6C5DF3FF8}"/>
              </a:ext>
            </a:extLst>
          </p:cNvPr>
          <p:cNvSpPr txBox="1"/>
          <p:nvPr/>
        </p:nvSpPr>
        <p:spPr>
          <a:xfrm>
            <a:off x="8325269" y="3374767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</a:p>
          <a:p>
            <a:r>
              <a:rPr lang="en-US" altLang="zh-CN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endParaRPr lang="zh-CN" alt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xmlns="" id="{4AB70627-5C26-4C59-8352-919F7146672E}"/>
              </a:ext>
            </a:extLst>
          </p:cNvPr>
          <p:cNvSpPr/>
          <p:nvPr/>
        </p:nvSpPr>
        <p:spPr>
          <a:xfrm>
            <a:off x="9286860" y="3171746"/>
            <a:ext cx="121104" cy="206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xmlns="" id="{FCF5DC87-66D8-41BD-9333-B82DEF382C4E}"/>
              </a:ext>
            </a:extLst>
          </p:cNvPr>
          <p:cNvSpPr/>
          <p:nvPr/>
        </p:nvSpPr>
        <p:spPr>
          <a:xfrm>
            <a:off x="9407964" y="3213176"/>
            <a:ext cx="121104" cy="116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xmlns="" id="{239CBEFE-159B-48DD-9557-4838B9597791}"/>
              </a:ext>
            </a:extLst>
          </p:cNvPr>
          <p:cNvSpPr/>
          <p:nvPr/>
        </p:nvSpPr>
        <p:spPr>
          <a:xfrm>
            <a:off x="9165756" y="3450561"/>
            <a:ext cx="121104" cy="3108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xmlns="" id="{6A3AE9ED-DD89-4189-B00F-203B93FFCFC2}"/>
              </a:ext>
            </a:extLst>
          </p:cNvPr>
          <p:cNvSpPr/>
          <p:nvPr/>
        </p:nvSpPr>
        <p:spPr>
          <a:xfrm>
            <a:off x="9286860" y="3510020"/>
            <a:ext cx="121104" cy="206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xmlns="" id="{0AC0574E-8765-4AFB-94F9-ECBAACCA0C83}"/>
              </a:ext>
            </a:extLst>
          </p:cNvPr>
          <p:cNvSpPr/>
          <p:nvPr/>
        </p:nvSpPr>
        <p:spPr>
          <a:xfrm>
            <a:off x="9407964" y="3551450"/>
            <a:ext cx="121104" cy="116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xmlns="" id="{1E55E8D5-4BB5-4EAD-9D3C-1E0EFD6B6775}"/>
              </a:ext>
            </a:extLst>
          </p:cNvPr>
          <p:cNvSpPr/>
          <p:nvPr/>
        </p:nvSpPr>
        <p:spPr>
          <a:xfrm>
            <a:off x="9166399" y="3794333"/>
            <a:ext cx="121104" cy="3108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xmlns="" id="{AD053208-9464-4BFB-A3DF-E0F37D64394E}"/>
              </a:ext>
            </a:extLst>
          </p:cNvPr>
          <p:cNvSpPr/>
          <p:nvPr/>
        </p:nvSpPr>
        <p:spPr>
          <a:xfrm>
            <a:off x="9287503" y="3853792"/>
            <a:ext cx="121104" cy="206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xmlns="" id="{8E90EBF3-1B83-4C9E-AED7-FF7F6DC502FF}"/>
              </a:ext>
            </a:extLst>
          </p:cNvPr>
          <p:cNvSpPr/>
          <p:nvPr/>
        </p:nvSpPr>
        <p:spPr>
          <a:xfrm>
            <a:off x="9408607" y="3895222"/>
            <a:ext cx="121104" cy="116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2" name="连接符: 曲线 271">
            <a:extLst>
              <a:ext uri="{FF2B5EF4-FFF2-40B4-BE49-F238E27FC236}">
                <a16:creationId xmlns:a16="http://schemas.microsoft.com/office/drawing/2014/main" xmlns="" id="{C263EBFC-6A43-40F0-BB2D-EEE168D60891}"/>
              </a:ext>
            </a:extLst>
          </p:cNvPr>
          <p:cNvCxnSpPr>
            <a:cxnSpLocks/>
            <a:stCxn id="242" idx="1"/>
            <a:endCxn id="3" idx="3"/>
          </p:cNvCxnSpPr>
          <p:nvPr/>
        </p:nvCxnSpPr>
        <p:spPr>
          <a:xfrm rot="10800000" flipV="1">
            <a:off x="6883665" y="2634741"/>
            <a:ext cx="740873" cy="18982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合 280">
            <a:extLst>
              <a:ext uri="{FF2B5EF4-FFF2-40B4-BE49-F238E27FC236}">
                <a16:creationId xmlns:a16="http://schemas.microsoft.com/office/drawing/2014/main" xmlns="" id="{39E00E03-E3B5-4F86-8769-763608DB864C}"/>
              </a:ext>
            </a:extLst>
          </p:cNvPr>
          <p:cNvGrpSpPr/>
          <p:nvPr/>
        </p:nvGrpSpPr>
        <p:grpSpPr>
          <a:xfrm>
            <a:off x="8371379" y="4371932"/>
            <a:ext cx="1157689" cy="476522"/>
            <a:chOff x="7287476" y="2447752"/>
            <a:chExt cx="1157689" cy="476522"/>
          </a:xfrm>
        </p:grpSpPr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xmlns="" id="{7596640D-F0AD-43CB-A426-0485E90077B9}"/>
                </a:ext>
              </a:extLst>
            </p:cNvPr>
            <p:cNvSpPr/>
            <p:nvPr/>
          </p:nvSpPr>
          <p:spPr>
            <a:xfrm>
              <a:off x="7354209" y="2447752"/>
              <a:ext cx="1024225" cy="47652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xmlns="" id="{B0AFEB66-6654-4A33-AA12-57ED4B7CC049}"/>
                </a:ext>
              </a:extLst>
            </p:cNvPr>
            <p:cNvSpPr txBox="1"/>
            <p:nvPr/>
          </p:nvSpPr>
          <p:spPr>
            <a:xfrm>
              <a:off x="7287476" y="2478264"/>
              <a:ext cx="115768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Recognition</a:t>
              </a:r>
            </a:p>
            <a:p>
              <a:pPr algn="ctr"/>
              <a:r>
                <a:rPr lang="en-US" altLang="zh-CN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Extractor</a:t>
              </a:r>
              <a:endPara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8" name="图片 277" descr="男人微笑的看着前面&#10;&#10;描述已自动生成">
            <a:extLst>
              <a:ext uri="{FF2B5EF4-FFF2-40B4-BE49-F238E27FC236}">
                <a16:creationId xmlns:a16="http://schemas.microsoft.com/office/drawing/2014/main" xmlns="" id="{A69A7BD8-6927-43B5-A488-C662CF0E8A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29" y="4227374"/>
            <a:ext cx="745742" cy="745742"/>
          </a:xfrm>
          <a:prstGeom prst="rect">
            <a:avLst/>
          </a:prstGeom>
        </p:spPr>
      </p:pic>
      <p:pic>
        <p:nvPicPr>
          <p:cNvPr id="282" name="图片 281">
            <a:extLst>
              <a:ext uri="{FF2B5EF4-FFF2-40B4-BE49-F238E27FC236}">
                <a16:creationId xmlns:a16="http://schemas.microsoft.com/office/drawing/2014/main" xmlns="" id="{1FC255E0-7DA4-408E-B4B0-73DEBFFF73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1276" y="4315006"/>
            <a:ext cx="75565" cy="615653"/>
          </a:xfrm>
          <a:prstGeom prst="rect">
            <a:avLst/>
          </a:prstGeom>
        </p:spPr>
      </p:pic>
      <p:sp>
        <p:nvSpPr>
          <p:cNvPr id="284" name="箭头: 右 283">
            <a:extLst>
              <a:ext uri="{FF2B5EF4-FFF2-40B4-BE49-F238E27FC236}">
                <a16:creationId xmlns:a16="http://schemas.microsoft.com/office/drawing/2014/main" xmlns="" id="{9A72C97C-2DA1-4FD8-B072-4A58265509DF}"/>
              </a:ext>
            </a:extLst>
          </p:cNvPr>
          <p:cNvSpPr/>
          <p:nvPr/>
        </p:nvSpPr>
        <p:spPr>
          <a:xfrm>
            <a:off x="9053023" y="3223230"/>
            <a:ext cx="153856" cy="1020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箭头: 右 284">
            <a:extLst>
              <a:ext uri="{FF2B5EF4-FFF2-40B4-BE49-F238E27FC236}">
                <a16:creationId xmlns:a16="http://schemas.microsoft.com/office/drawing/2014/main" xmlns="" id="{B0A73B25-E2F8-4211-9373-4305DD35DD58}"/>
              </a:ext>
            </a:extLst>
          </p:cNvPr>
          <p:cNvSpPr/>
          <p:nvPr/>
        </p:nvSpPr>
        <p:spPr>
          <a:xfrm>
            <a:off x="8399757" y="2420942"/>
            <a:ext cx="324231" cy="4362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箭头: 右 287">
            <a:extLst>
              <a:ext uri="{FF2B5EF4-FFF2-40B4-BE49-F238E27FC236}">
                <a16:creationId xmlns:a16="http://schemas.microsoft.com/office/drawing/2014/main" xmlns="" id="{CEB68A98-81CB-4477-87C9-FD834F0B4243}"/>
              </a:ext>
            </a:extLst>
          </p:cNvPr>
          <p:cNvSpPr/>
          <p:nvPr/>
        </p:nvSpPr>
        <p:spPr>
          <a:xfrm>
            <a:off x="9053023" y="3545204"/>
            <a:ext cx="153856" cy="1020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箭头: 右 288">
            <a:extLst>
              <a:ext uri="{FF2B5EF4-FFF2-40B4-BE49-F238E27FC236}">
                <a16:creationId xmlns:a16="http://schemas.microsoft.com/office/drawing/2014/main" xmlns="" id="{C501F793-7AB4-4D3F-8340-A98E2DD43E69}"/>
              </a:ext>
            </a:extLst>
          </p:cNvPr>
          <p:cNvSpPr/>
          <p:nvPr/>
        </p:nvSpPr>
        <p:spPr>
          <a:xfrm>
            <a:off x="9053023" y="3892157"/>
            <a:ext cx="153856" cy="1020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箭头: 右 289">
            <a:extLst>
              <a:ext uri="{FF2B5EF4-FFF2-40B4-BE49-F238E27FC236}">
                <a16:creationId xmlns:a16="http://schemas.microsoft.com/office/drawing/2014/main" xmlns="" id="{B3492A2B-0364-47D7-8761-8F8A4A717366}"/>
              </a:ext>
            </a:extLst>
          </p:cNvPr>
          <p:cNvSpPr/>
          <p:nvPr/>
        </p:nvSpPr>
        <p:spPr>
          <a:xfrm>
            <a:off x="9411392" y="4556507"/>
            <a:ext cx="153856" cy="1020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箭头: 右 290">
            <a:extLst>
              <a:ext uri="{FF2B5EF4-FFF2-40B4-BE49-F238E27FC236}">
                <a16:creationId xmlns:a16="http://schemas.microsoft.com/office/drawing/2014/main" xmlns="" id="{37D59AFF-7890-439D-90C9-B6FFF39758EA}"/>
              </a:ext>
            </a:extLst>
          </p:cNvPr>
          <p:cNvSpPr/>
          <p:nvPr/>
        </p:nvSpPr>
        <p:spPr>
          <a:xfrm>
            <a:off x="8356270" y="4556507"/>
            <a:ext cx="153856" cy="1020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xmlns="" id="{775DCF71-F0F1-41EA-A031-A0613BFAEA2C}"/>
              </a:ext>
            </a:extLst>
          </p:cNvPr>
          <p:cNvSpPr txBox="1"/>
          <p:nvPr/>
        </p:nvSpPr>
        <p:spPr>
          <a:xfrm>
            <a:off x="9517750" y="4376722"/>
            <a:ext cx="117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</a:t>
            </a:r>
          </a:p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Preserving Loss</a:t>
            </a:r>
            <a:endParaRPr lang="zh-CN" altLang="en-US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xmlns="" id="{878561DF-8D39-4EC6-BD17-0A1455A0C7ED}"/>
              </a:ext>
            </a:extLst>
          </p:cNvPr>
          <p:cNvSpPr txBox="1"/>
          <p:nvPr/>
        </p:nvSpPr>
        <p:spPr>
          <a:xfrm>
            <a:off x="9436347" y="3377088"/>
            <a:ext cx="13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Component</a:t>
            </a:r>
          </a:p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CN" altLang="en-US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xmlns="" id="{DD3B44B4-36AA-4D4D-8578-A394145D2432}"/>
              </a:ext>
            </a:extLst>
          </p:cNvPr>
          <p:cNvSpPr txBox="1"/>
          <p:nvPr/>
        </p:nvSpPr>
        <p:spPr>
          <a:xfrm>
            <a:off x="9489248" y="2519260"/>
            <a:ext cx="123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</a:t>
            </a:r>
            <a:endParaRPr lang="zh-CN" altLang="en-US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文本框 294">
                <a:extLst>
                  <a:ext uri="{FF2B5EF4-FFF2-40B4-BE49-F238E27FC236}">
                    <a16:creationId xmlns:a16="http://schemas.microsoft.com/office/drawing/2014/main" xmlns="" id="{0DFA282D-9370-497E-A774-9C5EB4B833ED}"/>
                  </a:ext>
                </a:extLst>
              </p:cNvPr>
              <p:cNvSpPr txBox="1"/>
              <p:nvPr/>
            </p:nvSpPr>
            <p:spPr>
              <a:xfrm>
                <a:off x="8724566" y="2479792"/>
                <a:ext cx="750142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5" name="文本框 29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FA282D-9370-497E-A774-9C5EB4B83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566" y="2479792"/>
                <a:ext cx="750142" cy="299569"/>
              </a:xfrm>
              <a:prstGeom prst="rect">
                <a:avLst/>
              </a:prstGeom>
              <a:blipFill rotWithShape="0">
                <a:blip r:embed="rId16"/>
                <a:stretch>
                  <a:fillRect l="-5691" r="-487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文本框 295">
                <a:extLst>
                  <a:ext uri="{FF2B5EF4-FFF2-40B4-BE49-F238E27FC236}">
                    <a16:creationId xmlns:a16="http://schemas.microsoft.com/office/drawing/2014/main" xmlns="" id="{3CB7217E-07A7-49AA-AD6A-25022F6FCAC3}"/>
                  </a:ext>
                </a:extLst>
              </p:cNvPr>
              <p:cNvSpPr txBox="1"/>
              <p:nvPr/>
            </p:nvSpPr>
            <p:spPr>
              <a:xfrm>
                <a:off x="9156653" y="3128158"/>
                <a:ext cx="4000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96" name="文本框 29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B7217E-07A7-49AA-AD6A-25022F6F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653" y="3128158"/>
                <a:ext cx="400046" cy="232436"/>
              </a:xfrm>
              <a:prstGeom prst="rect">
                <a:avLst/>
              </a:prstGeom>
              <a:blipFill rotWithShape="0">
                <a:blip r:embed="rId17"/>
                <a:stretch>
                  <a:fillRect l="-9091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xmlns="" id="{34A0F835-76F2-451D-B8C9-174C2F40BCBC}"/>
                  </a:ext>
                </a:extLst>
              </p:cNvPr>
              <p:cNvSpPr txBox="1"/>
              <p:nvPr/>
            </p:nvSpPr>
            <p:spPr>
              <a:xfrm>
                <a:off x="9156653" y="3463268"/>
                <a:ext cx="4000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A0F835-76F2-451D-B8C9-174C2F40B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653" y="3463268"/>
                <a:ext cx="400046" cy="232436"/>
              </a:xfrm>
              <a:prstGeom prst="rect">
                <a:avLst/>
              </a:prstGeom>
              <a:blipFill rotWithShape="0">
                <a:blip r:embed="rId17"/>
                <a:stretch>
                  <a:fillRect l="-9091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xmlns="" id="{57D9D8E6-BD9A-47FE-BC60-10324878AA1C}"/>
                  </a:ext>
                </a:extLst>
              </p:cNvPr>
              <p:cNvSpPr txBox="1"/>
              <p:nvPr/>
            </p:nvSpPr>
            <p:spPr>
              <a:xfrm>
                <a:off x="9156653" y="3807549"/>
                <a:ext cx="5981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𝑚𝑜𝑢𝑡h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D9D8E6-BD9A-47FE-BC60-10324878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653" y="3807549"/>
                <a:ext cx="598176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6122" r="-102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连接符: 曲线 300">
            <a:extLst>
              <a:ext uri="{FF2B5EF4-FFF2-40B4-BE49-F238E27FC236}">
                <a16:creationId xmlns:a16="http://schemas.microsoft.com/office/drawing/2014/main" xmlns="" id="{36853511-12D4-43E2-841B-215D7B3589D1}"/>
              </a:ext>
            </a:extLst>
          </p:cNvPr>
          <p:cNvCxnSpPr>
            <a:cxnSpLocks/>
            <a:stCxn id="248" idx="1"/>
            <a:endCxn id="3" idx="3"/>
          </p:cNvCxnSpPr>
          <p:nvPr/>
        </p:nvCxnSpPr>
        <p:spPr>
          <a:xfrm rot="10800000">
            <a:off x="6883664" y="2824569"/>
            <a:ext cx="739202" cy="76147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连接符: 曲线 304">
            <a:extLst>
              <a:ext uri="{FF2B5EF4-FFF2-40B4-BE49-F238E27FC236}">
                <a16:creationId xmlns:a16="http://schemas.microsoft.com/office/drawing/2014/main" xmlns="" id="{188B7A9F-4256-4AE0-80F6-E4221DDBBCD6}"/>
              </a:ext>
            </a:extLst>
          </p:cNvPr>
          <p:cNvCxnSpPr>
            <a:cxnSpLocks/>
            <a:stCxn id="278" idx="1"/>
            <a:endCxn id="3" idx="3"/>
          </p:cNvCxnSpPr>
          <p:nvPr/>
        </p:nvCxnSpPr>
        <p:spPr>
          <a:xfrm rot="10800000">
            <a:off x="6883665" y="2824569"/>
            <a:ext cx="739765" cy="17756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xmlns="" id="{14574D6B-B0D3-409D-8671-283F4EFBDB9E}"/>
              </a:ext>
            </a:extLst>
          </p:cNvPr>
          <p:cNvCxnSpPr>
            <a:cxnSpLocks/>
          </p:cNvCxnSpPr>
          <p:nvPr/>
        </p:nvCxnSpPr>
        <p:spPr>
          <a:xfrm flipV="1">
            <a:off x="4178467" y="3247161"/>
            <a:ext cx="1421789" cy="380363"/>
          </a:xfrm>
          <a:prstGeom prst="line">
            <a:avLst/>
          </a:prstGeom>
          <a:ln w="12700">
            <a:solidFill>
              <a:srgbClr val="ED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xmlns="" id="{338C9D42-DE14-4BE8-AE0C-71643DABDED7}"/>
              </a:ext>
            </a:extLst>
          </p:cNvPr>
          <p:cNvCxnSpPr>
            <a:cxnSpLocks/>
          </p:cNvCxnSpPr>
          <p:nvPr/>
        </p:nvCxnSpPr>
        <p:spPr>
          <a:xfrm flipH="1" flipV="1">
            <a:off x="5745871" y="3245282"/>
            <a:ext cx="1320165" cy="386714"/>
          </a:xfrm>
          <a:prstGeom prst="line">
            <a:avLst/>
          </a:prstGeom>
          <a:ln w="12700">
            <a:solidFill>
              <a:srgbClr val="ED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xmlns="" id="{A05CA007-0051-4E6C-AF67-A9C426275E87}"/>
                  </a:ext>
                </a:extLst>
              </p:cNvPr>
              <p:cNvSpPr txBox="1"/>
              <p:nvPr/>
            </p:nvSpPr>
            <p:spPr>
              <a:xfrm>
                <a:off x="6327579" y="3237056"/>
                <a:ext cx="1702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05CA007-0051-4E6C-AF67-A9C42627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79" y="3237056"/>
                <a:ext cx="170238" cy="246221"/>
              </a:xfrm>
              <a:prstGeom prst="rect">
                <a:avLst/>
              </a:prstGeom>
              <a:blipFill rotWithShape="0">
                <a:blip r:embed="rId19"/>
                <a:stretch>
                  <a:fillRect l="-28571" t="-15000" r="-75000" b="-2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AF134205-6CEE-4FB4-BCDA-2BF1C4735180}"/>
                  </a:ext>
                </a:extLst>
              </p:cNvPr>
              <p:cNvSpPr txBox="1"/>
              <p:nvPr/>
            </p:nvSpPr>
            <p:spPr>
              <a:xfrm>
                <a:off x="1824232" y="3227870"/>
                <a:ext cx="17132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134205-6CEE-4FB4-BCDA-2BF1C473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32" y="3227870"/>
                <a:ext cx="171329" cy="246221"/>
              </a:xfrm>
              <a:prstGeom prst="rect">
                <a:avLst/>
              </a:prstGeom>
              <a:blipFill rotWithShape="0">
                <a:blip r:embed="rId20"/>
                <a:stretch>
                  <a:fillRect l="-10714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60838AAC-CDC4-44A6-9CA3-F04453B360E8}"/>
                  </a:ext>
                </a:extLst>
              </p:cNvPr>
              <p:cNvSpPr txBox="1"/>
              <p:nvPr/>
            </p:nvSpPr>
            <p:spPr>
              <a:xfrm>
                <a:off x="3280470" y="1982390"/>
                <a:ext cx="4935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0838AAC-CDC4-44A6-9CA3-F04453B36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70" y="1982390"/>
                <a:ext cx="493532" cy="184666"/>
              </a:xfrm>
              <a:prstGeom prst="rect">
                <a:avLst/>
              </a:prstGeom>
              <a:blipFill rotWithShape="0">
                <a:blip r:embed="rId21"/>
                <a:stretch>
                  <a:fillRect l="-6173" r="-123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xmlns="" id="{AFB012FE-353C-4549-9B56-E08753A1C613}"/>
                  </a:ext>
                </a:extLst>
              </p:cNvPr>
              <p:cNvSpPr txBox="1"/>
              <p:nvPr/>
            </p:nvSpPr>
            <p:spPr>
              <a:xfrm>
                <a:off x="3943207" y="3332479"/>
                <a:ext cx="525657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𝑠𝑝𝑎𝑡𝑖𝑎𝑙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B012FE-353C-4549-9B56-E08753A1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207" y="3332479"/>
                <a:ext cx="525657" cy="198965"/>
              </a:xfrm>
              <a:prstGeom prst="rect">
                <a:avLst/>
              </a:prstGeom>
              <a:blipFill rotWithShape="0">
                <a:blip r:embed="rId22"/>
                <a:stretch>
                  <a:fillRect l="-5814" r="-232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xmlns="" id="{625BF2B5-F875-47C4-8099-ACCB4AB8F7AE}"/>
                  </a:ext>
                </a:extLst>
              </p:cNvPr>
              <p:cNvSpPr txBox="1"/>
              <p:nvPr/>
            </p:nvSpPr>
            <p:spPr>
              <a:xfrm rot="16200000">
                <a:off x="5259822" y="2746266"/>
                <a:ext cx="4244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5BF2B5-F875-47C4-8099-ACCB4AB8F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259822" y="2746266"/>
                <a:ext cx="424412" cy="184666"/>
              </a:xfrm>
              <a:prstGeom prst="rect">
                <a:avLst/>
              </a:prstGeom>
              <a:blipFill rotWithShape="0">
                <a:blip r:embed="rId23"/>
                <a:stretch>
                  <a:fillRect r="-12903"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xmlns="" id="{14D0DFBF-EE72-4B04-A44B-7574CF2DD57E}"/>
                  </a:ext>
                </a:extLst>
              </p:cNvPr>
              <p:cNvSpPr txBox="1"/>
              <p:nvPr/>
            </p:nvSpPr>
            <p:spPr>
              <a:xfrm>
                <a:off x="4057836" y="4919860"/>
                <a:ext cx="545662" cy="198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𝑠𝑝𝑎𝑡𝑖𝑎𝑙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D0DFBF-EE72-4B04-A44B-7574CF2D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36" y="4919860"/>
                <a:ext cx="545662" cy="198965"/>
              </a:xfrm>
              <a:prstGeom prst="rect">
                <a:avLst/>
              </a:prstGeom>
              <a:blipFill rotWithShape="0">
                <a:blip r:embed="rId24"/>
                <a:stretch>
                  <a:fillRect l="-5618" r="-2247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xmlns="" id="{AF726BF8-ED88-4A96-BB00-3FA4E12AD12D}"/>
                  </a:ext>
                </a:extLst>
              </p:cNvPr>
              <p:cNvSpPr txBox="1"/>
              <p:nvPr/>
            </p:nvSpPr>
            <p:spPr>
              <a:xfrm>
                <a:off x="4071221" y="4255392"/>
                <a:ext cx="3863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1" i="1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726BF8-ED88-4A96-BB00-3FA4E12AD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21" y="4255392"/>
                <a:ext cx="386324" cy="184666"/>
              </a:xfrm>
              <a:prstGeom prst="rect">
                <a:avLst/>
              </a:prstGeom>
              <a:blipFill rotWithShape="0">
                <a:blip r:embed="rId25"/>
                <a:stretch>
                  <a:fillRect l="-7937" r="-317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本框 141">
            <a:extLst>
              <a:ext uri="{FF2B5EF4-FFF2-40B4-BE49-F238E27FC236}">
                <a16:creationId xmlns:a16="http://schemas.microsoft.com/office/drawing/2014/main" xmlns="" id="{73B2986C-2749-42D6-B61B-76CD3AA2C96F}"/>
              </a:ext>
            </a:extLst>
          </p:cNvPr>
          <p:cNvSpPr txBox="1"/>
          <p:nvPr/>
        </p:nvSpPr>
        <p:spPr>
          <a:xfrm>
            <a:off x="7553999" y="1920769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  <a:endParaRPr lang="zh-CN" alt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41F8D0FC-8F6A-425F-B443-A2F7E7F26D3A}"/>
              </a:ext>
            </a:extLst>
          </p:cNvPr>
          <p:cNvSpPr/>
          <p:nvPr/>
        </p:nvSpPr>
        <p:spPr>
          <a:xfrm>
            <a:off x="3876880" y="2109338"/>
            <a:ext cx="357356" cy="1324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718B1CC-1D9B-4C97-AD09-2D0267F447F8}"/>
              </a:ext>
            </a:extLst>
          </p:cNvPr>
          <p:cNvSpPr txBox="1"/>
          <p:nvPr/>
        </p:nvSpPr>
        <p:spPr>
          <a:xfrm>
            <a:off x="3880255" y="2073352"/>
            <a:ext cx="3690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xmlns="" id="{299C9159-D765-418F-8DB6-55E581B93131}"/>
                  </a:ext>
                </a:extLst>
              </p:cNvPr>
              <p:cNvSpPr txBox="1"/>
              <p:nvPr/>
            </p:nvSpPr>
            <p:spPr>
              <a:xfrm rot="16200000">
                <a:off x="4717071" y="2729980"/>
                <a:ext cx="4244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9C9159-D765-418F-8DB6-55E581B93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717071" y="2729980"/>
                <a:ext cx="424412" cy="184666"/>
              </a:xfrm>
              <a:prstGeom prst="rect">
                <a:avLst/>
              </a:prstGeom>
              <a:blipFill rotWithShape="0">
                <a:blip r:embed="rId26"/>
                <a:stretch>
                  <a:fillRect r="-12903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xmlns="" id="{93FFC586-FD52-4485-8E3E-26A2C569F6B2}"/>
                  </a:ext>
                </a:extLst>
              </p:cNvPr>
              <p:cNvSpPr txBox="1"/>
              <p:nvPr/>
            </p:nvSpPr>
            <p:spPr>
              <a:xfrm rot="16200000">
                <a:off x="4172241" y="2729980"/>
                <a:ext cx="4244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3FFC586-FD52-4485-8E3E-26A2C569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72241" y="2729980"/>
                <a:ext cx="424412" cy="184666"/>
              </a:xfrm>
              <a:prstGeom prst="rect">
                <a:avLst/>
              </a:prstGeom>
              <a:blipFill rotWithShape="0">
                <a:blip r:embed="rId26"/>
                <a:stretch>
                  <a:fillRect r="-16667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本框 145">
            <a:extLst>
              <a:ext uri="{FF2B5EF4-FFF2-40B4-BE49-F238E27FC236}">
                <a16:creationId xmlns:a16="http://schemas.microsoft.com/office/drawing/2014/main" xmlns="" id="{C438A2D4-3B72-45F0-AA60-BCDC67303945}"/>
              </a:ext>
            </a:extLst>
          </p:cNvPr>
          <p:cNvSpPr txBox="1"/>
          <p:nvPr/>
        </p:nvSpPr>
        <p:spPr>
          <a:xfrm rot="16200000">
            <a:off x="4302414" y="2728703"/>
            <a:ext cx="550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CS-SFT</a:t>
            </a:r>
            <a:endParaRPr lang="zh-CN" altLang="en-US" sz="9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6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EA31A39A-9650-4A15-8B7C-F02DB0EA8C36}"/>
              </a:ext>
            </a:extLst>
          </p:cNvPr>
          <p:cNvSpPr/>
          <p:nvPr/>
        </p:nvSpPr>
        <p:spPr>
          <a:xfrm>
            <a:off x="2048546" y="1675306"/>
            <a:ext cx="1794170" cy="6163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CA0C48AA-B6CB-4C57-B766-B85A4BFB0B0D}"/>
              </a:ext>
            </a:extLst>
          </p:cNvPr>
          <p:cNvSpPr/>
          <p:nvPr/>
        </p:nvSpPr>
        <p:spPr>
          <a:xfrm>
            <a:off x="4466156" y="1675306"/>
            <a:ext cx="1794170" cy="616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A3558084-1DE1-4B5D-82D9-4C910EBC7C0E}"/>
              </a:ext>
            </a:extLst>
          </p:cNvPr>
          <p:cNvCxnSpPr>
            <a:cxnSpLocks/>
          </p:cNvCxnSpPr>
          <p:nvPr/>
        </p:nvCxnSpPr>
        <p:spPr>
          <a:xfrm>
            <a:off x="3974556" y="1983484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05CC7A44-9D57-48D6-8D8C-010C5C8004D7}"/>
              </a:ext>
            </a:extLst>
          </p:cNvPr>
          <p:cNvSpPr/>
          <p:nvPr/>
        </p:nvSpPr>
        <p:spPr>
          <a:xfrm>
            <a:off x="6930064" y="1675306"/>
            <a:ext cx="1794170" cy="6163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6A0A4F2E-0870-4850-B12C-19E5808CD453}"/>
              </a:ext>
            </a:extLst>
          </p:cNvPr>
          <p:cNvSpPr txBox="1"/>
          <p:nvPr/>
        </p:nvSpPr>
        <p:spPr>
          <a:xfrm>
            <a:off x="7375743" y="1731064"/>
            <a:ext cx="9028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="" xmlns:a16="http://schemas.microsoft.com/office/drawing/2014/main" id="{930F1BB9-929A-4447-9904-3701C22ECC98}"/>
              </a:ext>
            </a:extLst>
          </p:cNvPr>
          <p:cNvSpPr/>
          <p:nvPr/>
        </p:nvSpPr>
        <p:spPr>
          <a:xfrm>
            <a:off x="9289807" y="1675306"/>
            <a:ext cx="1794170" cy="616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07CE13E6-4F0F-4547-B092-0FDFBF8247CD}"/>
              </a:ext>
            </a:extLst>
          </p:cNvPr>
          <p:cNvSpPr txBox="1"/>
          <p:nvPr/>
        </p:nvSpPr>
        <p:spPr>
          <a:xfrm>
            <a:off x="9455702" y="1731064"/>
            <a:ext cx="1535998" cy="5796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</a:t>
            </a:r>
          </a:p>
          <a:p>
            <a:pPr algn="ctr">
              <a:lnSpc>
                <a:spcPts val="19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DADC5669-68C2-4BF2-861F-6B7B57342635}"/>
              </a:ext>
            </a:extLst>
          </p:cNvPr>
          <p:cNvSpPr/>
          <p:nvPr/>
        </p:nvSpPr>
        <p:spPr>
          <a:xfrm>
            <a:off x="2048546" y="2384245"/>
            <a:ext cx="1794170" cy="140564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C9AA4C38-C6CF-4546-B37A-5BB352C5751F}"/>
              </a:ext>
            </a:extLst>
          </p:cNvPr>
          <p:cNvSpPr txBox="1"/>
          <p:nvPr/>
        </p:nvSpPr>
        <p:spPr>
          <a:xfrm>
            <a:off x="4408838" y="1722174"/>
            <a:ext cx="1920719" cy="5796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</a:p>
          <a:p>
            <a:pPr algn="ctr">
              <a:lnSpc>
                <a:spcPts val="19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(Downsampling)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6EC30565-4790-48C7-A2EC-E449E8F7B420}"/>
              </a:ext>
            </a:extLst>
          </p:cNvPr>
          <p:cNvSpPr txBox="1"/>
          <p:nvPr/>
        </p:nvSpPr>
        <p:spPr>
          <a:xfrm>
            <a:off x="2579986" y="1767891"/>
            <a:ext cx="73129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BA63B26-AA1E-48B5-866E-B2894F15F539}"/>
              </a:ext>
            </a:extLst>
          </p:cNvPr>
          <p:cNvSpPr txBox="1"/>
          <p:nvPr/>
        </p:nvSpPr>
        <p:spPr>
          <a:xfrm>
            <a:off x="2024430" y="2325583"/>
            <a:ext cx="1920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(Generalize) Gaussian filter </a:t>
            </a:r>
          </a:p>
          <a:p>
            <a:pPr marL="10575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isotropic</a:t>
            </a:r>
          </a:p>
          <a:p>
            <a:pPr marL="10575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anisotropic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5F858DA0-0FD6-4510-91D2-4205A8BAE4C5}"/>
              </a:ext>
            </a:extLst>
          </p:cNvPr>
          <p:cNvSpPr/>
          <p:nvPr/>
        </p:nvSpPr>
        <p:spPr>
          <a:xfrm>
            <a:off x="4466156" y="2414093"/>
            <a:ext cx="1794170" cy="137579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="" xmlns:a16="http://schemas.microsoft.com/office/drawing/2014/main" id="{2A38F8CA-3B39-4C6B-B16A-EE5087D6A69A}"/>
              </a:ext>
            </a:extLst>
          </p:cNvPr>
          <p:cNvSpPr/>
          <p:nvPr/>
        </p:nvSpPr>
        <p:spPr>
          <a:xfrm>
            <a:off x="6930064" y="2414093"/>
            <a:ext cx="1794170" cy="137579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="" xmlns:a16="http://schemas.microsoft.com/office/drawing/2014/main" id="{C183A46D-BD45-41BC-B304-DC5EBB0E5006}"/>
              </a:ext>
            </a:extLst>
          </p:cNvPr>
          <p:cNvSpPr/>
          <p:nvPr/>
        </p:nvSpPr>
        <p:spPr>
          <a:xfrm>
            <a:off x="9289806" y="2414093"/>
            <a:ext cx="1794171" cy="140017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卡通人物&#10;&#10;描述已自动生成">
            <a:extLst>
              <a:ext uri="{FF2B5EF4-FFF2-40B4-BE49-F238E27FC236}">
                <a16:creationId xmlns="" xmlns:a16="http://schemas.microsoft.com/office/drawing/2014/main" id="{36B2176C-443B-4DD0-93EC-C3757A269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39" y="2200141"/>
            <a:ext cx="1212645" cy="1244983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="" xmlns:a16="http://schemas.microsoft.com/office/drawing/2014/main" id="{64A667B3-39B1-4378-BAD9-12112AC8D0B4}"/>
              </a:ext>
            </a:extLst>
          </p:cNvPr>
          <p:cNvCxnSpPr>
            <a:cxnSpLocks/>
          </p:cNvCxnSpPr>
          <p:nvPr/>
        </p:nvCxnSpPr>
        <p:spPr>
          <a:xfrm>
            <a:off x="6389404" y="1983484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="" xmlns:a16="http://schemas.microsoft.com/office/drawing/2014/main" id="{CD904AF0-1232-405D-8A83-674DEA0D71D4}"/>
              </a:ext>
            </a:extLst>
          </p:cNvPr>
          <p:cNvCxnSpPr>
            <a:cxnSpLocks/>
          </p:cNvCxnSpPr>
          <p:nvPr/>
        </p:nvCxnSpPr>
        <p:spPr>
          <a:xfrm>
            <a:off x="8808514" y="1983484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573EDF03-CEC3-4B77-96DC-ED1FE7FDD538}"/>
              </a:ext>
            </a:extLst>
          </p:cNvPr>
          <p:cNvSpPr txBox="1"/>
          <p:nvPr/>
        </p:nvSpPr>
        <p:spPr>
          <a:xfrm>
            <a:off x="4338204" y="2502575"/>
            <a:ext cx="192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</a:p>
          <a:p>
            <a:pPr marL="10575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bicubic</a:t>
            </a:r>
          </a:p>
          <a:p>
            <a:pPr marL="10575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bilinear</a:t>
            </a:r>
          </a:p>
          <a:p>
            <a:pPr marL="10575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area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D98067DE-BF1F-4DEB-BAE1-E3EA7E9042A3}"/>
              </a:ext>
            </a:extLst>
          </p:cNvPr>
          <p:cNvSpPr txBox="1"/>
          <p:nvPr/>
        </p:nvSpPr>
        <p:spPr>
          <a:xfrm>
            <a:off x="6875879" y="2346182"/>
            <a:ext cx="1920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noise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noise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noise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="" xmlns:a16="http://schemas.microsoft.com/office/drawing/2014/main" id="{9BFE98B4-0E68-41A5-9B21-686E95B468B2}"/>
              </a:ext>
            </a:extLst>
          </p:cNvPr>
          <p:cNvSpPr txBox="1"/>
          <p:nvPr/>
        </p:nvSpPr>
        <p:spPr>
          <a:xfrm>
            <a:off x="9163095" y="2502575"/>
            <a:ext cx="192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</a:t>
            </a:r>
          </a:p>
        </p:txBody>
      </p:sp>
      <p:pic>
        <p:nvPicPr>
          <p:cNvPr id="73" name="图片 72" descr="卡通人物&#10;&#10;描述已自动生成">
            <a:extLst>
              <a:ext uri="{FF2B5EF4-FFF2-40B4-BE49-F238E27FC236}">
                <a16:creationId xmlns="" xmlns:a16="http://schemas.microsoft.com/office/drawing/2014/main" id="{0010C8FD-B42F-44B9-9C36-F6351CFB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218" y="4440598"/>
            <a:ext cx="466832" cy="479281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43DEDC7A-F1C8-47FC-B249-47AC2900472E}"/>
              </a:ext>
            </a:extLst>
          </p:cNvPr>
          <p:cNvGrpSpPr/>
          <p:nvPr/>
        </p:nvGrpSpPr>
        <p:grpSpPr>
          <a:xfrm>
            <a:off x="1893302" y="1374481"/>
            <a:ext cx="139333" cy="2449029"/>
            <a:chOff x="1489442" y="481880"/>
            <a:chExt cx="139333" cy="2471707"/>
          </a:xfrm>
        </p:grpSpPr>
        <p:cxnSp>
          <p:nvCxnSpPr>
            <p:cNvPr id="78" name="直接连接符 77">
              <a:extLst>
                <a:ext uri="{FF2B5EF4-FFF2-40B4-BE49-F238E27FC236}">
                  <a16:creationId xmlns="" xmlns:a16="http://schemas.microsoft.com/office/drawing/2014/main" id="{AAC9E1DC-4803-459A-BFD8-EB33238C82DE}"/>
                </a:ext>
              </a:extLst>
            </p:cNvPr>
            <p:cNvCxnSpPr/>
            <p:nvPr/>
          </p:nvCxnSpPr>
          <p:spPr>
            <a:xfrm>
              <a:off x="1494522" y="481880"/>
              <a:ext cx="0" cy="247170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="" xmlns:a16="http://schemas.microsoft.com/office/drawing/2014/main" id="{7C4DEF31-903F-4DDF-8990-2E0A3CECBE5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486960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="" xmlns:a16="http://schemas.microsoft.com/office/drawing/2014/main" id="{9B9FD825-658F-49DA-8BDD-2943680F85A3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2948299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="" xmlns:a16="http://schemas.microsoft.com/office/drawing/2014/main" id="{2C211B19-57D0-4AEC-A4DD-EDFB763342C7}"/>
              </a:ext>
            </a:extLst>
          </p:cNvPr>
          <p:cNvGrpSpPr/>
          <p:nvPr/>
        </p:nvGrpSpPr>
        <p:grpSpPr>
          <a:xfrm rot="10800000">
            <a:off x="11071354" y="1586780"/>
            <a:ext cx="139333" cy="2294648"/>
            <a:chOff x="1489442" y="481880"/>
            <a:chExt cx="139333" cy="2471707"/>
          </a:xfrm>
        </p:grpSpPr>
        <p:cxnSp>
          <p:nvCxnSpPr>
            <p:cNvPr id="85" name="直接连接符 84">
              <a:extLst>
                <a:ext uri="{FF2B5EF4-FFF2-40B4-BE49-F238E27FC236}">
                  <a16:creationId xmlns="" xmlns:a16="http://schemas.microsoft.com/office/drawing/2014/main" id="{F177A01A-0DE3-4DD8-925B-064DA5C46E29}"/>
                </a:ext>
              </a:extLst>
            </p:cNvPr>
            <p:cNvCxnSpPr/>
            <p:nvPr/>
          </p:nvCxnSpPr>
          <p:spPr>
            <a:xfrm>
              <a:off x="1494522" y="481880"/>
              <a:ext cx="0" cy="247170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="" xmlns:a16="http://schemas.microsoft.com/office/drawing/2014/main" id="{CD0EC210-35B9-41FB-9F1B-7274F10E2D8A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486960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="" xmlns:a16="http://schemas.microsoft.com/office/drawing/2014/main" id="{8E60DBA8-DD80-4222-93CD-B9D71BC669D4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2948299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="" xmlns:a16="http://schemas.microsoft.com/office/drawing/2014/main" id="{A377D64D-00EE-42D1-9077-977A4D2B68FE}"/>
              </a:ext>
            </a:extLst>
          </p:cNvPr>
          <p:cNvGrpSpPr/>
          <p:nvPr/>
        </p:nvGrpSpPr>
        <p:grpSpPr>
          <a:xfrm>
            <a:off x="1956591" y="4091940"/>
            <a:ext cx="58152" cy="974624"/>
            <a:chOff x="1489442" y="481880"/>
            <a:chExt cx="139333" cy="2471707"/>
          </a:xfrm>
        </p:grpSpPr>
        <p:cxnSp>
          <p:nvCxnSpPr>
            <p:cNvPr id="93" name="直接连接符 92">
              <a:extLst>
                <a:ext uri="{FF2B5EF4-FFF2-40B4-BE49-F238E27FC236}">
                  <a16:creationId xmlns="" xmlns:a16="http://schemas.microsoft.com/office/drawing/2014/main" id="{0E80CDA2-DB82-49CC-9D6B-6A4E0923B9D9}"/>
                </a:ext>
              </a:extLst>
            </p:cNvPr>
            <p:cNvCxnSpPr/>
            <p:nvPr/>
          </p:nvCxnSpPr>
          <p:spPr>
            <a:xfrm>
              <a:off x="1494522" y="481880"/>
              <a:ext cx="0" cy="247170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="" xmlns:a16="http://schemas.microsoft.com/office/drawing/2014/main" id="{328E1C23-9075-42C7-A32B-C74D3F1926CE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486960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="" xmlns:a16="http://schemas.microsoft.com/office/drawing/2014/main" id="{3FC5906F-3196-42EF-B6D5-7DD1E1EBFD20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2948299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BCD4C0CB-9C37-4AC7-BB48-AAF732396185}"/>
              </a:ext>
            </a:extLst>
          </p:cNvPr>
          <p:cNvGrpSpPr/>
          <p:nvPr/>
        </p:nvGrpSpPr>
        <p:grpSpPr>
          <a:xfrm rot="10800000">
            <a:off x="11192018" y="4257202"/>
            <a:ext cx="45719" cy="811035"/>
            <a:chOff x="1489442" y="481880"/>
            <a:chExt cx="139333" cy="2471707"/>
          </a:xfrm>
        </p:grpSpPr>
        <p:cxnSp>
          <p:nvCxnSpPr>
            <p:cNvPr id="120" name="直接连接符 119">
              <a:extLst>
                <a:ext uri="{FF2B5EF4-FFF2-40B4-BE49-F238E27FC236}">
                  <a16:creationId xmlns="" xmlns:a16="http://schemas.microsoft.com/office/drawing/2014/main" id="{B87BFD62-C399-42C1-994B-BCAA201164A3}"/>
                </a:ext>
              </a:extLst>
            </p:cNvPr>
            <p:cNvCxnSpPr/>
            <p:nvPr/>
          </p:nvCxnSpPr>
          <p:spPr>
            <a:xfrm>
              <a:off x="1494522" y="481880"/>
              <a:ext cx="0" cy="247170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="" xmlns:a16="http://schemas.microsoft.com/office/drawing/2014/main" id="{87DD242C-A837-4960-BBDA-CF3FD392E1E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486960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="" xmlns:a16="http://schemas.microsoft.com/office/drawing/2014/main" id="{ABD5111F-7ACB-4D10-B42F-EABD3258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42" y="2948299"/>
              <a:ext cx="139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接箭头连接符 122">
            <a:extLst>
              <a:ext uri="{FF2B5EF4-FFF2-40B4-BE49-F238E27FC236}">
                <a16:creationId xmlns="" xmlns:a16="http://schemas.microsoft.com/office/drawing/2014/main" id="{C124BDE8-623D-4CCB-A670-DEF64BADF91C}"/>
              </a:ext>
            </a:extLst>
          </p:cNvPr>
          <p:cNvCxnSpPr>
            <a:cxnSpLocks/>
          </p:cNvCxnSpPr>
          <p:nvPr/>
        </p:nvCxnSpPr>
        <p:spPr>
          <a:xfrm>
            <a:off x="11141020" y="4672483"/>
            <a:ext cx="274424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="" xmlns:a16="http://schemas.microsoft.com/office/drawing/2014/main" id="{1CA0E476-AF4E-4078-8813-668E7ED1BA1D}"/>
              </a:ext>
            </a:extLst>
          </p:cNvPr>
          <p:cNvSpPr/>
          <p:nvPr/>
        </p:nvSpPr>
        <p:spPr>
          <a:xfrm>
            <a:off x="10580909" y="2735581"/>
            <a:ext cx="950390" cy="1289600"/>
          </a:xfrm>
          <a:custGeom>
            <a:avLst/>
            <a:gdLst>
              <a:gd name="connsiteX0" fmla="*/ 0 w 1140473"/>
              <a:gd name="connsiteY0" fmla="*/ 190083 h 1423411"/>
              <a:gd name="connsiteX1" fmla="*/ 190083 w 1140473"/>
              <a:gd name="connsiteY1" fmla="*/ 0 h 1423411"/>
              <a:gd name="connsiteX2" fmla="*/ 950390 w 1140473"/>
              <a:gd name="connsiteY2" fmla="*/ 0 h 1423411"/>
              <a:gd name="connsiteX3" fmla="*/ 1140473 w 1140473"/>
              <a:gd name="connsiteY3" fmla="*/ 190083 h 1423411"/>
              <a:gd name="connsiteX4" fmla="*/ 1140473 w 1140473"/>
              <a:gd name="connsiteY4" fmla="*/ 1233328 h 1423411"/>
              <a:gd name="connsiteX5" fmla="*/ 950390 w 1140473"/>
              <a:gd name="connsiteY5" fmla="*/ 1423411 h 1423411"/>
              <a:gd name="connsiteX6" fmla="*/ 190083 w 1140473"/>
              <a:gd name="connsiteY6" fmla="*/ 1423411 h 1423411"/>
              <a:gd name="connsiteX7" fmla="*/ 0 w 1140473"/>
              <a:gd name="connsiteY7" fmla="*/ 1233328 h 1423411"/>
              <a:gd name="connsiteX8" fmla="*/ 0 w 1140473"/>
              <a:gd name="connsiteY8" fmla="*/ 190083 h 1423411"/>
              <a:gd name="connsiteX0" fmla="*/ 190083 w 1140473"/>
              <a:gd name="connsiteY0" fmla="*/ 0 h 1423411"/>
              <a:gd name="connsiteX1" fmla="*/ 950390 w 1140473"/>
              <a:gd name="connsiteY1" fmla="*/ 0 h 1423411"/>
              <a:gd name="connsiteX2" fmla="*/ 1140473 w 1140473"/>
              <a:gd name="connsiteY2" fmla="*/ 190083 h 1423411"/>
              <a:gd name="connsiteX3" fmla="*/ 1140473 w 1140473"/>
              <a:gd name="connsiteY3" fmla="*/ 1233328 h 1423411"/>
              <a:gd name="connsiteX4" fmla="*/ 950390 w 1140473"/>
              <a:gd name="connsiteY4" fmla="*/ 1423411 h 1423411"/>
              <a:gd name="connsiteX5" fmla="*/ 190083 w 1140473"/>
              <a:gd name="connsiteY5" fmla="*/ 1423411 h 1423411"/>
              <a:gd name="connsiteX6" fmla="*/ 0 w 1140473"/>
              <a:gd name="connsiteY6" fmla="*/ 1233328 h 1423411"/>
              <a:gd name="connsiteX7" fmla="*/ 0 w 1140473"/>
              <a:gd name="connsiteY7" fmla="*/ 190083 h 1423411"/>
              <a:gd name="connsiteX8" fmla="*/ 281523 w 1140473"/>
              <a:gd name="connsiteY8" fmla="*/ 91440 h 1423411"/>
              <a:gd name="connsiteX0" fmla="*/ 814923 w 1140473"/>
              <a:gd name="connsiteY0" fmla="*/ 1905 h 1423411"/>
              <a:gd name="connsiteX1" fmla="*/ 950390 w 1140473"/>
              <a:gd name="connsiteY1" fmla="*/ 0 h 1423411"/>
              <a:gd name="connsiteX2" fmla="*/ 1140473 w 1140473"/>
              <a:gd name="connsiteY2" fmla="*/ 190083 h 1423411"/>
              <a:gd name="connsiteX3" fmla="*/ 1140473 w 1140473"/>
              <a:gd name="connsiteY3" fmla="*/ 1233328 h 1423411"/>
              <a:gd name="connsiteX4" fmla="*/ 950390 w 1140473"/>
              <a:gd name="connsiteY4" fmla="*/ 1423411 h 1423411"/>
              <a:gd name="connsiteX5" fmla="*/ 190083 w 1140473"/>
              <a:gd name="connsiteY5" fmla="*/ 1423411 h 1423411"/>
              <a:gd name="connsiteX6" fmla="*/ 0 w 1140473"/>
              <a:gd name="connsiteY6" fmla="*/ 1233328 h 1423411"/>
              <a:gd name="connsiteX7" fmla="*/ 0 w 1140473"/>
              <a:gd name="connsiteY7" fmla="*/ 190083 h 1423411"/>
              <a:gd name="connsiteX8" fmla="*/ 281523 w 1140473"/>
              <a:gd name="connsiteY8" fmla="*/ 91440 h 1423411"/>
              <a:gd name="connsiteX0" fmla="*/ 814923 w 1140473"/>
              <a:gd name="connsiteY0" fmla="*/ 1905 h 1423411"/>
              <a:gd name="connsiteX1" fmla="*/ 950390 w 1140473"/>
              <a:gd name="connsiteY1" fmla="*/ 0 h 1423411"/>
              <a:gd name="connsiteX2" fmla="*/ 1140473 w 1140473"/>
              <a:gd name="connsiteY2" fmla="*/ 190083 h 1423411"/>
              <a:gd name="connsiteX3" fmla="*/ 1140473 w 1140473"/>
              <a:gd name="connsiteY3" fmla="*/ 1233328 h 1423411"/>
              <a:gd name="connsiteX4" fmla="*/ 950390 w 1140473"/>
              <a:gd name="connsiteY4" fmla="*/ 1423411 h 1423411"/>
              <a:gd name="connsiteX5" fmla="*/ 190083 w 1140473"/>
              <a:gd name="connsiteY5" fmla="*/ 1423411 h 1423411"/>
              <a:gd name="connsiteX6" fmla="*/ 0 w 1140473"/>
              <a:gd name="connsiteY6" fmla="*/ 1233328 h 1423411"/>
              <a:gd name="connsiteX7" fmla="*/ 0 w 1140473"/>
              <a:gd name="connsiteY7" fmla="*/ 190083 h 1423411"/>
              <a:gd name="connsiteX0" fmla="*/ 814923 w 1140473"/>
              <a:gd name="connsiteY0" fmla="*/ 1905 h 1423411"/>
              <a:gd name="connsiteX1" fmla="*/ 950390 w 1140473"/>
              <a:gd name="connsiteY1" fmla="*/ 0 h 1423411"/>
              <a:gd name="connsiteX2" fmla="*/ 1140473 w 1140473"/>
              <a:gd name="connsiteY2" fmla="*/ 190083 h 1423411"/>
              <a:gd name="connsiteX3" fmla="*/ 1140473 w 1140473"/>
              <a:gd name="connsiteY3" fmla="*/ 1233328 h 1423411"/>
              <a:gd name="connsiteX4" fmla="*/ 950390 w 1140473"/>
              <a:gd name="connsiteY4" fmla="*/ 1423411 h 1423411"/>
              <a:gd name="connsiteX5" fmla="*/ 190083 w 1140473"/>
              <a:gd name="connsiteY5" fmla="*/ 1423411 h 1423411"/>
              <a:gd name="connsiteX6" fmla="*/ 0 w 1140473"/>
              <a:gd name="connsiteY6" fmla="*/ 1233328 h 1423411"/>
              <a:gd name="connsiteX0" fmla="*/ 624840 w 950390"/>
              <a:gd name="connsiteY0" fmla="*/ 1905 h 1423411"/>
              <a:gd name="connsiteX1" fmla="*/ 760307 w 950390"/>
              <a:gd name="connsiteY1" fmla="*/ 0 h 1423411"/>
              <a:gd name="connsiteX2" fmla="*/ 950390 w 950390"/>
              <a:gd name="connsiteY2" fmla="*/ 190083 h 1423411"/>
              <a:gd name="connsiteX3" fmla="*/ 950390 w 950390"/>
              <a:gd name="connsiteY3" fmla="*/ 1233328 h 1423411"/>
              <a:gd name="connsiteX4" fmla="*/ 760307 w 950390"/>
              <a:gd name="connsiteY4" fmla="*/ 1423411 h 1423411"/>
              <a:gd name="connsiteX5" fmla="*/ 0 w 950390"/>
              <a:gd name="connsiteY5" fmla="*/ 1423411 h 142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0390" h="1423411">
                <a:moveTo>
                  <a:pt x="624840" y="1905"/>
                </a:moveTo>
                <a:lnTo>
                  <a:pt x="760307" y="0"/>
                </a:lnTo>
                <a:cubicBezTo>
                  <a:pt x="865287" y="0"/>
                  <a:pt x="950390" y="85103"/>
                  <a:pt x="950390" y="190083"/>
                </a:cubicBezTo>
                <a:lnTo>
                  <a:pt x="950390" y="1233328"/>
                </a:lnTo>
                <a:cubicBezTo>
                  <a:pt x="950390" y="1338308"/>
                  <a:pt x="865287" y="1423411"/>
                  <a:pt x="760307" y="1423411"/>
                </a:cubicBezTo>
                <a:lnTo>
                  <a:pt x="0" y="1423411"/>
                </a:lnTo>
              </a:path>
            </a:pathLst>
          </a:custGeom>
          <a:noFill/>
          <a:ln w="19050">
            <a:solidFill>
              <a:schemeClr val="accent5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: 圆角 125">
            <a:extLst>
              <a:ext uri="{FF2B5EF4-FFF2-40B4-BE49-F238E27FC236}">
                <a16:creationId xmlns="" xmlns:a16="http://schemas.microsoft.com/office/drawing/2014/main" id="{B690F430-9BBF-4D97-8F6F-4D6B75A8844C}"/>
              </a:ext>
            </a:extLst>
          </p:cNvPr>
          <p:cNvSpPr/>
          <p:nvPr/>
        </p:nvSpPr>
        <p:spPr>
          <a:xfrm>
            <a:off x="1605661" y="4026629"/>
            <a:ext cx="9447792" cy="624586"/>
          </a:xfrm>
          <a:custGeom>
            <a:avLst/>
            <a:gdLst>
              <a:gd name="connsiteX0" fmla="*/ 0 w 9551892"/>
              <a:gd name="connsiteY0" fmla="*/ 104100 h 624586"/>
              <a:gd name="connsiteX1" fmla="*/ 104100 w 9551892"/>
              <a:gd name="connsiteY1" fmla="*/ 0 h 624586"/>
              <a:gd name="connsiteX2" fmla="*/ 9447792 w 9551892"/>
              <a:gd name="connsiteY2" fmla="*/ 0 h 624586"/>
              <a:gd name="connsiteX3" fmla="*/ 9551892 w 9551892"/>
              <a:gd name="connsiteY3" fmla="*/ 104100 h 624586"/>
              <a:gd name="connsiteX4" fmla="*/ 9551892 w 9551892"/>
              <a:gd name="connsiteY4" fmla="*/ 520486 h 624586"/>
              <a:gd name="connsiteX5" fmla="*/ 9447792 w 9551892"/>
              <a:gd name="connsiteY5" fmla="*/ 624586 h 624586"/>
              <a:gd name="connsiteX6" fmla="*/ 104100 w 9551892"/>
              <a:gd name="connsiteY6" fmla="*/ 624586 h 624586"/>
              <a:gd name="connsiteX7" fmla="*/ 0 w 9551892"/>
              <a:gd name="connsiteY7" fmla="*/ 520486 h 624586"/>
              <a:gd name="connsiteX8" fmla="*/ 0 w 9551892"/>
              <a:gd name="connsiteY8" fmla="*/ 104100 h 624586"/>
              <a:gd name="connsiteX0" fmla="*/ 9551892 w 9643332"/>
              <a:gd name="connsiteY0" fmla="*/ 104100 h 624586"/>
              <a:gd name="connsiteX1" fmla="*/ 9551892 w 9643332"/>
              <a:gd name="connsiteY1" fmla="*/ 520486 h 624586"/>
              <a:gd name="connsiteX2" fmla="*/ 9447792 w 9643332"/>
              <a:gd name="connsiteY2" fmla="*/ 624586 h 624586"/>
              <a:gd name="connsiteX3" fmla="*/ 104100 w 9643332"/>
              <a:gd name="connsiteY3" fmla="*/ 624586 h 624586"/>
              <a:gd name="connsiteX4" fmla="*/ 0 w 9643332"/>
              <a:gd name="connsiteY4" fmla="*/ 520486 h 624586"/>
              <a:gd name="connsiteX5" fmla="*/ 0 w 9643332"/>
              <a:gd name="connsiteY5" fmla="*/ 104100 h 624586"/>
              <a:gd name="connsiteX6" fmla="*/ 104100 w 9643332"/>
              <a:gd name="connsiteY6" fmla="*/ 0 h 624586"/>
              <a:gd name="connsiteX7" fmla="*/ 9447792 w 9643332"/>
              <a:gd name="connsiteY7" fmla="*/ 0 h 624586"/>
              <a:gd name="connsiteX8" fmla="*/ 9643332 w 9643332"/>
              <a:gd name="connsiteY8" fmla="*/ 195540 h 624586"/>
              <a:gd name="connsiteX0" fmla="*/ 9551892 w 9551892"/>
              <a:gd name="connsiteY0" fmla="*/ 104100 h 624586"/>
              <a:gd name="connsiteX1" fmla="*/ 9551892 w 9551892"/>
              <a:gd name="connsiteY1" fmla="*/ 520486 h 624586"/>
              <a:gd name="connsiteX2" fmla="*/ 9447792 w 9551892"/>
              <a:gd name="connsiteY2" fmla="*/ 624586 h 624586"/>
              <a:gd name="connsiteX3" fmla="*/ 104100 w 9551892"/>
              <a:gd name="connsiteY3" fmla="*/ 624586 h 624586"/>
              <a:gd name="connsiteX4" fmla="*/ 0 w 9551892"/>
              <a:gd name="connsiteY4" fmla="*/ 520486 h 624586"/>
              <a:gd name="connsiteX5" fmla="*/ 0 w 9551892"/>
              <a:gd name="connsiteY5" fmla="*/ 104100 h 624586"/>
              <a:gd name="connsiteX6" fmla="*/ 104100 w 9551892"/>
              <a:gd name="connsiteY6" fmla="*/ 0 h 624586"/>
              <a:gd name="connsiteX7" fmla="*/ 9447792 w 9551892"/>
              <a:gd name="connsiteY7" fmla="*/ 0 h 624586"/>
              <a:gd name="connsiteX0" fmla="*/ 9551892 w 9551892"/>
              <a:gd name="connsiteY0" fmla="*/ 520486 h 624586"/>
              <a:gd name="connsiteX1" fmla="*/ 9447792 w 9551892"/>
              <a:gd name="connsiteY1" fmla="*/ 624586 h 624586"/>
              <a:gd name="connsiteX2" fmla="*/ 104100 w 9551892"/>
              <a:gd name="connsiteY2" fmla="*/ 624586 h 624586"/>
              <a:gd name="connsiteX3" fmla="*/ 0 w 9551892"/>
              <a:gd name="connsiteY3" fmla="*/ 520486 h 624586"/>
              <a:gd name="connsiteX4" fmla="*/ 0 w 9551892"/>
              <a:gd name="connsiteY4" fmla="*/ 104100 h 624586"/>
              <a:gd name="connsiteX5" fmla="*/ 104100 w 9551892"/>
              <a:gd name="connsiteY5" fmla="*/ 0 h 624586"/>
              <a:gd name="connsiteX6" fmla="*/ 9447792 w 9551892"/>
              <a:gd name="connsiteY6" fmla="*/ 0 h 624586"/>
              <a:gd name="connsiteX0" fmla="*/ 9447792 w 9447792"/>
              <a:gd name="connsiteY0" fmla="*/ 624586 h 624586"/>
              <a:gd name="connsiteX1" fmla="*/ 104100 w 9447792"/>
              <a:gd name="connsiteY1" fmla="*/ 624586 h 624586"/>
              <a:gd name="connsiteX2" fmla="*/ 0 w 9447792"/>
              <a:gd name="connsiteY2" fmla="*/ 520486 h 624586"/>
              <a:gd name="connsiteX3" fmla="*/ 0 w 9447792"/>
              <a:gd name="connsiteY3" fmla="*/ 104100 h 624586"/>
              <a:gd name="connsiteX4" fmla="*/ 104100 w 9447792"/>
              <a:gd name="connsiteY4" fmla="*/ 0 h 624586"/>
              <a:gd name="connsiteX5" fmla="*/ 9447792 w 9447792"/>
              <a:gd name="connsiteY5" fmla="*/ 0 h 624586"/>
              <a:gd name="connsiteX0" fmla="*/ 341892 w 9447792"/>
              <a:gd name="connsiteY0" fmla="*/ 620776 h 624586"/>
              <a:gd name="connsiteX1" fmla="*/ 104100 w 9447792"/>
              <a:gd name="connsiteY1" fmla="*/ 624586 h 624586"/>
              <a:gd name="connsiteX2" fmla="*/ 0 w 9447792"/>
              <a:gd name="connsiteY2" fmla="*/ 520486 h 624586"/>
              <a:gd name="connsiteX3" fmla="*/ 0 w 9447792"/>
              <a:gd name="connsiteY3" fmla="*/ 104100 h 624586"/>
              <a:gd name="connsiteX4" fmla="*/ 104100 w 9447792"/>
              <a:gd name="connsiteY4" fmla="*/ 0 h 624586"/>
              <a:gd name="connsiteX5" fmla="*/ 9447792 w 9447792"/>
              <a:gd name="connsiteY5" fmla="*/ 0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47792" h="624586">
                <a:moveTo>
                  <a:pt x="341892" y="620776"/>
                </a:moveTo>
                <a:lnTo>
                  <a:pt x="104100" y="624586"/>
                </a:lnTo>
                <a:cubicBezTo>
                  <a:pt x="46607" y="624586"/>
                  <a:pt x="0" y="577979"/>
                  <a:pt x="0" y="520486"/>
                </a:cubicBezTo>
                <a:lnTo>
                  <a:pt x="0" y="104100"/>
                </a:lnTo>
                <a:cubicBezTo>
                  <a:pt x="0" y="46607"/>
                  <a:pt x="46607" y="0"/>
                  <a:pt x="104100" y="0"/>
                </a:cubicBezTo>
                <a:lnTo>
                  <a:pt x="9447792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8" name="直接连接符 127">
            <a:extLst>
              <a:ext uri="{FF2B5EF4-FFF2-40B4-BE49-F238E27FC236}">
                <a16:creationId xmlns="" xmlns:a16="http://schemas.microsoft.com/office/drawing/2014/main" id="{092F0759-4D67-45CC-8AF5-1F39002884A7}"/>
              </a:ext>
            </a:extLst>
          </p:cNvPr>
          <p:cNvCxnSpPr/>
          <p:nvPr/>
        </p:nvCxnSpPr>
        <p:spPr>
          <a:xfrm>
            <a:off x="4791768" y="4026061"/>
            <a:ext cx="1239222" cy="0"/>
          </a:xfrm>
          <a:prstGeom prst="line">
            <a:avLst/>
          </a:prstGeom>
          <a:ln w="19050">
            <a:solidFill>
              <a:schemeClr val="accent5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="" xmlns:a16="http://schemas.microsoft.com/office/drawing/2014/main" id="{F47F1164-581D-4371-B513-727411B00F0E}"/>
              </a:ext>
            </a:extLst>
          </p:cNvPr>
          <p:cNvCxnSpPr>
            <a:cxnSpLocks/>
          </p:cNvCxnSpPr>
          <p:nvPr/>
        </p:nvCxnSpPr>
        <p:spPr>
          <a:xfrm>
            <a:off x="1586643" y="2870259"/>
            <a:ext cx="274424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8AE5734D-F9E9-42AF-9E86-D87F9550D56E}"/>
              </a:ext>
            </a:extLst>
          </p:cNvPr>
          <p:cNvGrpSpPr/>
          <p:nvPr/>
        </p:nvGrpSpPr>
        <p:grpSpPr>
          <a:xfrm>
            <a:off x="1943239" y="4084451"/>
            <a:ext cx="1123769" cy="307777"/>
            <a:chOff x="1920323" y="4177141"/>
            <a:chExt cx="1123769" cy="307777"/>
          </a:xfrm>
        </p:grpSpPr>
        <p:sp>
          <p:nvSpPr>
            <p:cNvPr id="90" name="矩形: 圆角 89">
              <a:extLst>
                <a:ext uri="{FF2B5EF4-FFF2-40B4-BE49-F238E27FC236}">
                  <a16:creationId xmlns="" xmlns:a16="http://schemas.microsoft.com/office/drawing/2014/main" id="{38991BFD-EDE4-4FE7-9708-F679390105D7}"/>
                </a:ext>
              </a:extLst>
            </p:cNvPr>
            <p:cNvSpPr/>
            <p:nvPr/>
          </p:nvSpPr>
          <p:spPr>
            <a:xfrm rot="5400000">
              <a:off x="2373154" y="3846106"/>
              <a:ext cx="204329" cy="98570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="" xmlns:a16="http://schemas.microsoft.com/office/drawing/2014/main" id="{4ECB2CA9-FB98-438A-91D3-29708327F272}"/>
                </a:ext>
              </a:extLst>
            </p:cNvPr>
            <p:cNvSpPr txBox="1"/>
            <p:nvPr/>
          </p:nvSpPr>
          <p:spPr>
            <a:xfrm>
              <a:off x="1920323" y="4177141"/>
              <a:ext cx="1123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 order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3D86FC62-2352-42EA-95EC-0FBBA299B7C5}"/>
              </a:ext>
            </a:extLst>
          </p:cNvPr>
          <p:cNvGrpSpPr/>
          <p:nvPr/>
        </p:nvGrpSpPr>
        <p:grpSpPr>
          <a:xfrm>
            <a:off x="1895384" y="1376722"/>
            <a:ext cx="913776" cy="307777"/>
            <a:chOff x="1934612" y="4172378"/>
            <a:chExt cx="913776" cy="307777"/>
          </a:xfrm>
        </p:grpSpPr>
        <p:sp>
          <p:nvSpPr>
            <p:cNvPr id="102" name="矩形: 圆角 101">
              <a:extLst>
                <a:ext uri="{FF2B5EF4-FFF2-40B4-BE49-F238E27FC236}">
                  <a16:creationId xmlns="" xmlns:a16="http://schemas.microsoft.com/office/drawing/2014/main" id="{815FFA9A-EA80-4C24-8F72-0F7695852F59}"/>
                </a:ext>
              </a:extLst>
            </p:cNvPr>
            <p:cNvSpPr/>
            <p:nvPr/>
          </p:nvSpPr>
          <p:spPr>
            <a:xfrm rot="5400000">
              <a:off x="2267355" y="3951905"/>
              <a:ext cx="204329" cy="77410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="" xmlns:a16="http://schemas.microsoft.com/office/drawing/2014/main" id="{5168E9AB-3835-45CE-902E-72F3832119BD}"/>
                </a:ext>
              </a:extLst>
            </p:cNvPr>
            <p:cNvSpPr txBox="1"/>
            <p:nvPr/>
          </p:nvSpPr>
          <p:spPr>
            <a:xfrm>
              <a:off x="1934612" y="4172378"/>
              <a:ext cx="913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order</a:t>
              </a:r>
            </a:p>
          </p:txBody>
        </p:sp>
      </p:grpSp>
      <p:sp>
        <p:nvSpPr>
          <p:cNvPr id="104" name="矩形: 圆角 103">
            <a:extLst>
              <a:ext uri="{FF2B5EF4-FFF2-40B4-BE49-F238E27FC236}">
                <a16:creationId xmlns="" xmlns:a16="http://schemas.microsoft.com/office/drawing/2014/main" id="{F83DF575-1238-42E3-B273-2422040AD428}"/>
              </a:ext>
            </a:extLst>
          </p:cNvPr>
          <p:cNvSpPr/>
          <p:nvPr/>
        </p:nvSpPr>
        <p:spPr>
          <a:xfrm>
            <a:off x="2048546" y="4370304"/>
            <a:ext cx="1794170" cy="6163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="" xmlns:a16="http://schemas.microsoft.com/office/drawing/2014/main" id="{27E783D9-D02B-4073-A6F0-19A4081CAD3C}"/>
              </a:ext>
            </a:extLst>
          </p:cNvPr>
          <p:cNvSpPr/>
          <p:nvPr/>
        </p:nvSpPr>
        <p:spPr>
          <a:xfrm>
            <a:off x="4466156" y="4370304"/>
            <a:ext cx="1794170" cy="616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="" xmlns:a16="http://schemas.microsoft.com/office/drawing/2014/main" id="{8D0CB015-A2E9-47C4-8319-5110E62094ED}"/>
              </a:ext>
            </a:extLst>
          </p:cNvPr>
          <p:cNvCxnSpPr>
            <a:cxnSpLocks/>
          </p:cNvCxnSpPr>
          <p:nvPr/>
        </p:nvCxnSpPr>
        <p:spPr>
          <a:xfrm>
            <a:off x="3974556" y="4678482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圆角 114">
            <a:extLst>
              <a:ext uri="{FF2B5EF4-FFF2-40B4-BE49-F238E27FC236}">
                <a16:creationId xmlns="" xmlns:a16="http://schemas.microsoft.com/office/drawing/2014/main" id="{2198D84B-8483-4CD5-B36D-728CDAAD341A}"/>
              </a:ext>
            </a:extLst>
          </p:cNvPr>
          <p:cNvSpPr/>
          <p:nvPr/>
        </p:nvSpPr>
        <p:spPr>
          <a:xfrm>
            <a:off x="6930064" y="4370304"/>
            <a:ext cx="1794170" cy="6163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="" xmlns:a16="http://schemas.microsoft.com/office/drawing/2014/main" id="{EB0F4A54-7FAB-4A48-8665-66B0C3FA4B14}"/>
              </a:ext>
            </a:extLst>
          </p:cNvPr>
          <p:cNvSpPr txBox="1"/>
          <p:nvPr/>
        </p:nvSpPr>
        <p:spPr>
          <a:xfrm>
            <a:off x="7435854" y="4474823"/>
            <a:ext cx="78258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="" xmlns:a16="http://schemas.microsoft.com/office/drawing/2014/main" id="{71D46DD6-CEA6-47F4-8614-3B10F6C1EC9E}"/>
              </a:ext>
            </a:extLst>
          </p:cNvPr>
          <p:cNvSpPr/>
          <p:nvPr/>
        </p:nvSpPr>
        <p:spPr>
          <a:xfrm>
            <a:off x="9289807" y="4370304"/>
            <a:ext cx="1794170" cy="616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="" xmlns:a16="http://schemas.microsoft.com/office/drawing/2014/main" id="{00A7CD05-2601-4EC2-B907-352ED7815AAC}"/>
              </a:ext>
            </a:extLst>
          </p:cNvPr>
          <p:cNvSpPr txBox="1"/>
          <p:nvPr/>
        </p:nvSpPr>
        <p:spPr>
          <a:xfrm>
            <a:off x="9322188" y="4396497"/>
            <a:ext cx="1742785" cy="5796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</a:t>
            </a:r>
          </a:p>
          <a:p>
            <a:pPr algn="ctr">
              <a:lnSpc>
                <a:spcPts val="19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+ 2D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="" xmlns:a16="http://schemas.microsoft.com/office/drawing/2014/main" id="{D8D2EAEB-2D03-4C61-AAFE-D183316B2DD0}"/>
              </a:ext>
            </a:extLst>
          </p:cNvPr>
          <p:cNvSpPr txBox="1"/>
          <p:nvPr/>
        </p:nvSpPr>
        <p:spPr>
          <a:xfrm>
            <a:off x="4536166" y="4390415"/>
            <a:ext cx="1749197" cy="5796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</a:p>
          <a:p>
            <a:pPr algn="ctr">
              <a:lnSpc>
                <a:spcPts val="19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(Downsampling)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="" xmlns:a16="http://schemas.microsoft.com/office/drawing/2014/main" id="{2BBE4CAF-AE7A-4BD5-8691-85A865877F9A}"/>
              </a:ext>
            </a:extLst>
          </p:cNvPr>
          <p:cNvSpPr txBox="1"/>
          <p:nvPr/>
        </p:nvSpPr>
        <p:spPr>
          <a:xfrm>
            <a:off x="2628450" y="4456811"/>
            <a:ext cx="63991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="" xmlns:a16="http://schemas.microsoft.com/office/drawing/2014/main" id="{392E4330-E0DB-4A11-9499-0D2AE95FEDD9}"/>
              </a:ext>
            </a:extLst>
          </p:cNvPr>
          <p:cNvCxnSpPr>
            <a:cxnSpLocks/>
          </p:cNvCxnSpPr>
          <p:nvPr/>
        </p:nvCxnSpPr>
        <p:spPr>
          <a:xfrm>
            <a:off x="6389404" y="4678482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="" xmlns:a16="http://schemas.microsoft.com/office/drawing/2014/main" id="{3195801E-6084-48F7-A4B5-709BACFD59C7}"/>
              </a:ext>
            </a:extLst>
          </p:cNvPr>
          <p:cNvCxnSpPr>
            <a:cxnSpLocks/>
          </p:cNvCxnSpPr>
          <p:nvPr/>
        </p:nvCxnSpPr>
        <p:spPr>
          <a:xfrm>
            <a:off x="8808514" y="4678482"/>
            <a:ext cx="40951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0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85"/>
          <p:cNvSpPr/>
          <p:nvPr/>
        </p:nvSpPr>
        <p:spPr>
          <a:xfrm>
            <a:off x="3293123" y="2775853"/>
            <a:ext cx="997916" cy="1004371"/>
          </a:xfrm>
          <a:prstGeom prst="round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26" y="2120391"/>
            <a:ext cx="268859" cy="764265"/>
          </a:xfrm>
          <a:prstGeom prst="rect">
            <a:avLst/>
          </a:prstGeom>
        </p:spPr>
      </p:pic>
      <p:sp>
        <p:nvSpPr>
          <p:cNvPr id="97" name="Rounded Rectangle 96"/>
          <p:cNvSpPr/>
          <p:nvPr/>
        </p:nvSpPr>
        <p:spPr>
          <a:xfrm>
            <a:off x="1580669" y="2089647"/>
            <a:ext cx="9160557" cy="992748"/>
          </a:xfrm>
          <a:custGeom>
            <a:avLst/>
            <a:gdLst>
              <a:gd name="connsiteX0" fmla="*/ 0 w 9587846"/>
              <a:gd name="connsiteY0" fmla="*/ 54784 h 1629016"/>
              <a:gd name="connsiteX1" fmla="*/ 54784 w 9587846"/>
              <a:gd name="connsiteY1" fmla="*/ 0 h 1629016"/>
              <a:gd name="connsiteX2" fmla="*/ 9533062 w 9587846"/>
              <a:gd name="connsiteY2" fmla="*/ 0 h 1629016"/>
              <a:gd name="connsiteX3" fmla="*/ 9587846 w 9587846"/>
              <a:gd name="connsiteY3" fmla="*/ 54784 h 1629016"/>
              <a:gd name="connsiteX4" fmla="*/ 9587846 w 9587846"/>
              <a:gd name="connsiteY4" fmla="*/ 1574232 h 1629016"/>
              <a:gd name="connsiteX5" fmla="*/ 9533062 w 9587846"/>
              <a:gd name="connsiteY5" fmla="*/ 1629016 h 1629016"/>
              <a:gd name="connsiteX6" fmla="*/ 54784 w 9587846"/>
              <a:gd name="connsiteY6" fmla="*/ 1629016 h 1629016"/>
              <a:gd name="connsiteX7" fmla="*/ 0 w 9587846"/>
              <a:gd name="connsiteY7" fmla="*/ 1574232 h 1629016"/>
              <a:gd name="connsiteX8" fmla="*/ 0 w 9587846"/>
              <a:gd name="connsiteY8" fmla="*/ 54784 h 1629016"/>
              <a:gd name="connsiteX0" fmla="*/ 9533062 w 9624502"/>
              <a:gd name="connsiteY0" fmla="*/ 1629016 h 1720456"/>
              <a:gd name="connsiteX1" fmla="*/ 54784 w 9624502"/>
              <a:gd name="connsiteY1" fmla="*/ 1629016 h 1720456"/>
              <a:gd name="connsiteX2" fmla="*/ 0 w 9624502"/>
              <a:gd name="connsiteY2" fmla="*/ 1574232 h 1720456"/>
              <a:gd name="connsiteX3" fmla="*/ 0 w 9624502"/>
              <a:gd name="connsiteY3" fmla="*/ 54784 h 1720456"/>
              <a:gd name="connsiteX4" fmla="*/ 54784 w 9624502"/>
              <a:gd name="connsiteY4" fmla="*/ 0 h 1720456"/>
              <a:gd name="connsiteX5" fmla="*/ 9533062 w 9624502"/>
              <a:gd name="connsiteY5" fmla="*/ 0 h 1720456"/>
              <a:gd name="connsiteX6" fmla="*/ 9587846 w 9624502"/>
              <a:gd name="connsiteY6" fmla="*/ 54784 h 1720456"/>
              <a:gd name="connsiteX7" fmla="*/ 9587846 w 9624502"/>
              <a:gd name="connsiteY7" fmla="*/ 1574232 h 1720456"/>
              <a:gd name="connsiteX8" fmla="*/ 9624502 w 9624502"/>
              <a:gd name="connsiteY8" fmla="*/ 1720456 h 1720456"/>
              <a:gd name="connsiteX0" fmla="*/ 9533062 w 9587846"/>
              <a:gd name="connsiteY0" fmla="*/ 1629016 h 1629016"/>
              <a:gd name="connsiteX1" fmla="*/ 54784 w 9587846"/>
              <a:gd name="connsiteY1" fmla="*/ 1629016 h 1629016"/>
              <a:gd name="connsiteX2" fmla="*/ 0 w 9587846"/>
              <a:gd name="connsiteY2" fmla="*/ 1574232 h 1629016"/>
              <a:gd name="connsiteX3" fmla="*/ 0 w 9587846"/>
              <a:gd name="connsiteY3" fmla="*/ 54784 h 1629016"/>
              <a:gd name="connsiteX4" fmla="*/ 54784 w 9587846"/>
              <a:gd name="connsiteY4" fmla="*/ 0 h 1629016"/>
              <a:gd name="connsiteX5" fmla="*/ 9533062 w 9587846"/>
              <a:gd name="connsiteY5" fmla="*/ 0 h 1629016"/>
              <a:gd name="connsiteX6" fmla="*/ 9587846 w 9587846"/>
              <a:gd name="connsiteY6" fmla="*/ 54784 h 1629016"/>
              <a:gd name="connsiteX7" fmla="*/ 9587846 w 9587846"/>
              <a:gd name="connsiteY7" fmla="*/ 1574232 h 1629016"/>
              <a:gd name="connsiteX0" fmla="*/ 54784 w 9587846"/>
              <a:gd name="connsiteY0" fmla="*/ 1629016 h 1629016"/>
              <a:gd name="connsiteX1" fmla="*/ 0 w 9587846"/>
              <a:gd name="connsiteY1" fmla="*/ 1574232 h 1629016"/>
              <a:gd name="connsiteX2" fmla="*/ 0 w 9587846"/>
              <a:gd name="connsiteY2" fmla="*/ 54784 h 1629016"/>
              <a:gd name="connsiteX3" fmla="*/ 54784 w 9587846"/>
              <a:gd name="connsiteY3" fmla="*/ 0 h 1629016"/>
              <a:gd name="connsiteX4" fmla="*/ 9533062 w 9587846"/>
              <a:gd name="connsiteY4" fmla="*/ 0 h 1629016"/>
              <a:gd name="connsiteX5" fmla="*/ 9587846 w 9587846"/>
              <a:gd name="connsiteY5" fmla="*/ 54784 h 1629016"/>
              <a:gd name="connsiteX6" fmla="*/ 9587846 w 9587846"/>
              <a:gd name="connsiteY6" fmla="*/ 1574232 h 1629016"/>
              <a:gd name="connsiteX0" fmla="*/ 0 w 9587846"/>
              <a:gd name="connsiteY0" fmla="*/ 1574232 h 1574232"/>
              <a:gd name="connsiteX1" fmla="*/ 0 w 9587846"/>
              <a:gd name="connsiteY1" fmla="*/ 54784 h 1574232"/>
              <a:gd name="connsiteX2" fmla="*/ 54784 w 9587846"/>
              <a:gd name="connsiteY2" fmla="*/ 0 h 1574232"/>
              <a:gd name="connsiteX3" fmla="*/ 9533062 w 9587846"/>
              <a:gd name="connsiteY3" fmla="*/ 0 h 1574232"/>
              <a:gd name="connsiteX4" fmla="*/ 9587846 w 9587846"/>
              <a:gd name="connsiteY4" fmla="*/ 54784 h 1574232"/>
              <a:gd name="connsiteX5" fmla="*/ 9587846 w 9587846"/>
              <a:gd name="connsiteY5" fmla="*/ 1574232 h 1574232"/>
              <a:gd name="connsiteX0" fmla="*/ 0 w 9587846"/>
              <a:gd name="connsiteY0" fmla="*/ 440757 h 1574232"/>
              <a:gd name="connsiteX1" fmla="*/ 0 w 9587846"/>
              <a:gd name="connsiteY1" fmla="*/ 54784 h 1574232"/>
              <a:gd name="connsiteX2" fmla="*/ 54784 w 9587846"/>
              <a:gd name="connsiteY2" fmla="*/ 0 h 1574232"/>
              <a:gd name="connsiteX3" fmla="*/ 9533062 w 9587846"/>
              <a:gd name="connsiteY3" fmla="*/ 0 h 1574232"/>
              <a:gd name="connsiteX4" fmla="*/ 9587846 w 9587846"/>
              <a:gd name="connsiteY4" fmla="*/ 54784 h 1574232"/>
              <a:gd name="connsiteX5" fmla="*/ 9587846 w 9587846"/>
              <a:gd name="connsiteY5" fmla="*/ 1574232 h 1574232"/>
              <a:gd name="connsiteX0" fmla="*/ 2381 w 9587846"/>
              <a:gd name="connsiteY0" fmla="*/ 200251 h 1574232"/>
              <a:gd name="connsiteX1" fmla="*/ 0 w 9587846"/>
              <a:gd name="connsiteY1" fmla="*/ 54784 h 1574232"/>
              <a:gd name="connsiteX2" fmla="*/ 54784 w 9587846"/>
              <a:gd name="connsiteY2" fmla="*/ 0 h 1574232"/>
              <a:gd name="connsiteX3" fmla="*/ 9533062 w 9587846"/>
              <a:gd name="connsiteY3" fmla="*/ 0 h 1574232"/>
              <a:gd name="connsiteX4" fmla="*/ 9587846 w 9587846"/>
              <a:gd name="connsiteY4" fmla="*/ 54784 h 1574232"/>
              <a:gd name="connsiteX5" fmla="*/ 9587846 w 9587846"/>
              <a:gd name="connsiteY5" fmla="*/ 1574232 h 1574232"/>
              <a:gd name="connsiteX0" fmla="*/ 2381 w 9587846"/>
              <a:gd name="connsiteY0" fmla="*/ 200251 h 1105126"/>
              <a:gd name="connsiteX1" fmla="*/ 0 w 9587846"/>
              <a:gd name="connsiteY1" fmla="*/ 54784 h 1105126"/>
              <a:gd name="connsiteX2" fmla="*/ 54784 w 9587846"/>
              <a:gd name="connsiteY2" fmla="*/ 0 h 1105126"/>
              <a:gd name="connsiteX3" fmla="*/ 9533062 w 9587846"/>
              <a:gd name="connsiteY3" fmla="*/ 0 h 1105126"/>
              <a:gd name="connsiteX4" fmla="*/ 9587846 w 9587846"/>
              <a:gd name="connsiteY4" fmla="*/ 54784 h 1105126"/>
              <a:gd name="connsiteX5" fmla="*/ 9587846 w 9587846"/>
              <a:gd name="connsiteY5" fmla="*/ 1105126 h 110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7846" h="1105126">
                <a:moveTo>
                  <a:pt x="2381" y="200251"/>
                </a:moveTo>
                <a:cubicBezTo>
                  <a:pt x="1587" y="151762"/>
                  <a:pt x="794" y="103273"/>
                  <a:pt x="0" y="54784"/>
                </a:cubicBezTo>
                <a:cubicBezTo>
                  <a:pt x="0" y="24528"/>
                  <a:pt x="24528" y="0"/>
                  <a:pt x="54784" y="0"/>
                </a:cubicBezTo>
                <a:lnTo>
                  <a:pt x="9533062" y="0"/>
                </a:lnTo>
                <a:cubicBezTo>
                  <a:pt x="9563318" y="0"/>
                  <a:pt x="9587846" y="24528"/>
                  <a:pt x="9587846" y="54784"/>
                </a:cubicBezTo>
                <a:lnTo>
                  <a:pt x="9587846" y="1105126"/>
                </a:lnTo>
              </a:path>
            </a:pathLst>
          </a:custGeom>
          <a:noFill/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5528435" y="2668964"/>
            <a:ext cx="579310" cy="1156746"/>
          </a:xfrm>
          <a:prstGeom prst="cube">
            <a:avLst>
              <a:gd name="adj" fmla="val 5716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5843654" y="2668964"/>
            <a:ext cx="579310" cy="1156746"/>
          </a:xfrm>
          <a:prstGeom prst="cube">
            <a:avLst>
              <a:gd name="adj" fmla="val 5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6176145" y="2668964"/>
            <a:ext cx="579310" cy="1156746"/>
          </a:xfrm>
          <a:prstGeom prst="cube">
            <a:avLst>
              <a:gd name="adj" fmla="val 571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9600092" y="2700236"/>
            <a:ext cx="432415" cy="1156746"/>
          </a:xfrm>
          <a:prstGeom prst="cube">
            <a:avLst>
              <a:gd name="adj" fmla="val 76936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9751763" y="2253990"/>
            <a:ext cx="671995" cy="1898519"/>
          </a:xfrm>
          <a:prstGeom prst="cube">
            <a:avLst>
              <a:gd name="adj" fmla="val 84925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218794" y="2817549"/>
            <a:ext cx="1345762" cy="908422"/>
            <a:chOff x="3541365" y="2609477"/>
            <a:chExt cx="1345762" cy="908422"/>
          </a:xfrm>
        </p:grpSpPr>
        <p:sp>
          <p:nvSpPr>
            <p:cNvPr id="44" name="Rounded Rectangle 43"/>
            <p:cNvSpPr/>
            <p:nvPr/>
          </p:nvSpPr>
          <p:spPr>
            <a:xfrm>
              <a:off x="3729038" y="2609477"/>
              <a:ext cx="975499" cy="90842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41365" y="2768223"/>
              <a:ext cx="1345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PCD Align 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881671" y="3785672"/>
                <a:ext cx="224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71" y="3785672"/>
                <a:ext cx="224422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963517" y="3785672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17" y="3785672"/>
                <a:ext cx="764593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284662" y="3785672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662" y="3785672"/>
                <a:ext cx="764593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766091" y="2821768"/>
            <a:ext cx="1345762" cy="904203"/>
            <a:chOff x="6536344" y="2613696"/>
            <a:chExt cx="1345762" cy="904203"/>
          </a:xfrm>
        </p:grpSpPr>
        <p:sp>
          <p:nvSpPr>
            <p:cNvPr id="52" name="Rounded Rectangle 51"/>
            <p:cNvSpPr/>
            <p:nvPr/>
          </p:nvSpPr>
          <p:spPr>
            <a:xfrm>
              <a:off x="6671896" y="2613696"/>
              <a:ext cx="1079017" cy="90420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36344" y="2771299"/>
              <a:ext cx="1345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TSA Fusion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32134" y="2817548"/>
            <a:ext cx="2091695" cy="908423"/>
            <a:chOff x="7751622" y="2609476"/>
            <a:chExt cx="2091695" cy="908423"/>
          </a:xfrm>
        </p:grpSpPr>
        <p:sp>
          <p:nvSpPr>
            <p:cNvPr id="54" name="Rounded Rectangle 53"/>
            <p:cNvSpPr/>
            <p:nvPr/>
          </p:nvSpPr>
          <p:spPr>
            <a:xfrm>
              <a:off x="8149919" y="2609476"/>
              <a:ext cx="1308504" cy="9084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51622" y="2765519"/>
              <a:ext cx="2091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Reconstruction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</p:grpSp>
      <p:sp>
        <p:nvSpPr>
          <p:cNvPr id="67" name="Right Arrow 66"/>
          <p:cNvSpPr/>
          <p:nvPr/>
        </p:nvSpPr>
        <p:spPr>
          <a:xfrm>
            <a:off x="6762542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561720" y="2955174"/>
            <a:ext cx="364202" cy="523220"/>
            <a:chOff x="10146030" y="3941453"/>
            <a:chExt cx="364202" cy="523220"/>
          </a:xfrm>
        </p:grpSpPr>
        <p:sp>
          <p:nvSpPr>
            <p:cNvPr id="78" name="Oval 77"/>
            <p:cNvSpPr/>
            <p:nvPr/>
          </p:nvSpPr>
          <p:spPr>
            <a:xfrm>
              <a:off x="10187914" y="4078840"/>
              <a:ext cx="280435" cy="28043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146030" y="394145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+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941" y="1944637"/>
            <a:ext cx="311047" cy="35616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897748" y="1925928"/>
            <a:ext cx="393056" cy="369332"/>
            <a:chOff x="10133984" y="4031344"/>
            <a:chExt cx="393056" cy="369332"/>
          </a:xfrm>
        </p:grpSpPr>
        <p:sp>
          <p:nvSpPr>
            <p:cNvPr id="61" name="Oval 60"/>
            <p:cNvSpPr/>
            <p:nvPr/>
          </p:nvSpPr>
          <p:spPr>
            <a:xfrm>
              <a:off x="10187914" y="4078840"/>
              <a:ext cx="280435" cy="28043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133984" y="4031344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↑</a:t>
              </a:r>
              <a:endParaRPr lang="en-US" b="1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525595" y="2224746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16" y="2120391"/>
            <a:ext cx="270543" cy="769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1" y="2120391"/>
            <a:ext cx="268550" cy="764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2" y="2040259"/>
            <a:ext cx="786295" cy="22424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85317" y="2710989"/>
            <a:ext cx="1169715" cy="2046225"/>
            <a:chOff x="408890" y="2703857"/>
            <a:chExt cx="1169715" cy="2046225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90" y="2703857"/>
              <a:ext cx="718513" cy="204246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39" y="2703857"/>
              <a:ext cx="714922" cy="2032253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96" y="2703857"/>
              <a:ext cx="719009" cy="2046225"/>
            </a:xfrm>
            <a:prstGeom prst="rect">
              <a:avLst/>
            </a:prstGeom>
          </p:spPr>
        </p:pic>
      </p:grpSp>
      <p:sp>
        <p:nvSpPr>
          <p:cNvPr id="56" name="Cube 55"/>
          <p:cNvSpPr/>
          <p:nvPr/>
        </p:nvSpPr>
        <p:spPr>
          <a:xfrm>
            <a:off x="1974357" y="2821768"/>
            <a:ext cx="671995" cy="1898519"/>
          </a:xfrm>
          <a:prstGeom prst="cube">
            <a:avLst>
              <a:gd name="adj" fmla="val 84925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2294245" y="3284668"/>
            <a:ext cx="432415" cy="1156746"/>
          </a:xfrm>
          <a:prstGeom prst="cube">
            <a:avLst>
              <a:gd name="adj" fmla="val 76936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1732977" y="3780224"/>
            <a:ext cx="224548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3126741" y="2817549"/>
            <a:ext cx="1345762" cy="912634"/>
            <a:chOff x="1557917" y="1325345"/>
            <a:chExt cx="1345762" cy="912634"/>
          </a:xfrm>
        </p:grpSpPr>
        <p:sp>
          <p:nvSpPr>
            <p:cNvPr id="88" name="Rounded Rectangle 87"/>
            <p:cNvSpPr/>
            <p:nvPr/>
          </p:nvSpPr>
          <p:spPr>
            <a:xfrm>
              <a:off x="1771773" y="1325345"/>
              <a:ext cx="911743" cy="912634"/>
            </a:xfrm>
            <a:prstGeom prst="round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57917" y="1487166"/>
              <a:ext cx="1345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PreDeblur  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 rot="18528972" flipV="1">
            <a:off x="2412903" y="3514311"/>
            <a:ext cx="918425" cy="131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1113954" y="4494807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54" y="4494807"/>
                <a:ext cx="764593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00895" y="4494807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95" y="4494807"/>
                <a:ext cx="764593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ight Arrow 94"/>
          <p:cNvSpPr/>
          <p:nvPr/>
        </p:nvSpPr>
        <p:spPr>
          <a:xfrm rot="2835730" flipV="1">
            <a:off x="2385670" y="2784725"/>
            <a:ext cx="918425" cy="131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988684" y="3377207"/>
            <a:ext cx="9752542" cy="1404095"/>
          </a:xfrm>
          <a:custGeom>
            <a:avLst/>
            <a:gdLst>
              <a:gd name="connsiteX0" fmla="*/ 0 w 10359231"/>
              <a:gd name="connsiteY0" fmla="*/ 71083 h 2113664"/>
              <a:gd name="connsiteX1" fmla="*/ 71083 w 10359231"/>
              <a:gd name="connsiteY1" fmla="*/ 0 h 2113664"/>
              <a:gd name="connsiteX2" fmla="*/ 10288148 w 10359231"/>
              <a:gd name="connsiteY2" fmla="*/ 0 h 2113664"/>
              <a:gd name="connsiteX3" fmla="*/ 10359231 w 10359231"/>
              <a:gd name="connsiteY3" fmla="*/ 71083 h 2113664"/>
              <a:gd name="connsiteX4" fmla="*/ 10359231 w 10359231"/>
              <a:gd name="connsiteY4" fmla="*/ 2042581 h 2113664"/>
              <a:gd name="connsiteX5" fmla="*/ 10288148 w 10359231"/>
              <a:gd name="connsiteY5" fmla="*/ 2113664 h 2113664"/>
              <a:gd name="connsiteX6" fmla="*/ 71083 w 10359231"/>
              <a:gd name="connsiteY6" fmla="*/ 2113664 h 2113664"/>
              <a:gd name="connsiteX7" fmla="*/ 0 w 10359231"/>
              <a:gd name="connsiteY7" fmla="*/ 2042581 h 2113664"/>
              <a:gd name="connsiteX8" fmla="*/ 0 w 10359231"/>
              <a:gd name="connsiteY8" fmla="*/ 71083 h 2113664"/>
              <a:gd name="connsiteX0" fmla="*/ 71083 w 10359231"/>
              <a:gd name="connsiteY0" fmla="*/ 0 h 2113664"/>
              <a:gd name="connsiteX1" fmla="*/ 10288148 w 10359231"/>
              <a:gd name="connsiteY1" fmla="*/ 0 h 2113664"/>
              <a:gd name="connsiteX2" fmla="*/ 10359231 w 10359231"/>
              <a:gd name="connsiteY2" fmla="*/ 71083 h 2113664"/>
              <a:gd name="connsiteX3" fmla="*/ 10359231 w 10359231"/>
              <a:gd name="connsiteY3" fmla="*/ 2042581 h 2113664"/>
              <a:gd name="connsiteX4" fmla="*/ 10288148 w 10359231"/>
              <a:gd name="connsiteY4" fmla="*/ 2113664 h 2113664"/>
              <a:gd name="connsiteX5" fmla="*/ 71083 w 10359231"/>
              <a:gd name="connsiteY5" fmla="*/ 2113664 h 2113664"/>
              <a:gd name="connsiteX6" fmla="*/ 0 w 10359231"/>
              <a:gd name="connsiteY6" fmla="*/ 2042581 h 2113664"/>
              <a:gd name="connsiteX7" fmla="*/ 0 w 10359231"/>
              <a:gd name="connsiteY7" fmla="*/ 71083 h 2113664"/>
              <a:gd name="connsiteX8" fmla="*/ 162523 w 10359231"/>
              <a:gd name="connsiteY8" fmla="*/ 91440 h 2113664"/>
              <a:gd name="connsiteX0" fmla="*/ 10288148 w 10359231"/>
              <a:gd name="connsiteY0" fmla="*/ 0 h 2113664"/>
              <a:gd name="connsiteX1" fmla="*/ 10359231 w 10359231"/>
              <a:gd name="connsiteY1" fmla="*/ 71083 h 2113664"/>
              <a:gd name="connsiteX2" fmla="*/ 10359231 w 10359231"/>
              <a:gd name="connsiteY2" fmla="*/ 2042581 h 2113664"/>
              <a:gd name="connsiteX3" fmla="*/ 10288148 w 10359231"/>
              <a:gd name="connsiteY3" fmla="*/ 2113664 h 2113664"/>
              <a:gd name="connsiteX4" fmla="*/ 71083 w 10359231"/>
              <a:gd name="connsiteY4" fmla="*/ 2113664 h 2113664"/>
              <a:gd name="connsiteX5" fmla="*/ 0 w 10359231"/>
              <a:gd name="connsiteY5" fmla="*/ 2042581 h 2113664"/>
              <a:gd name="connsiteX6" fmla="*/ 0 w 10359231"/>
              <a:gd name="connsiteY6" fmla="*/ 71083 h 2113664"/>
              <a:gd name="connsiteX7" fmla="*/ 162523 w 10359231"/>
              <a:gd name="connsiteY7" fmla="*/ 91440 h 2113664"/>
              <a:gd name="connsiteX0" fmla="*/ 10288148 w 10359231"/>
              <a:gd name="connsiteY0" fmla="*/ 0 h 2113664"/>
              <a:gd name="connsiteX1" fmla="*/ 10359231 w 10359231"/>
              <a:gd name="connsiteY1" fmla="*/ 71083 h 2113664"/>
              <a:gd name="connsiteX2" fmla="*/ 10359231 w 10359231"/>
              <a:gd name="connsiteY2" fmla="*/ 2042581 h 2113664"/>
              <a:gd name="connsiteX3" fmla="*/ 10288148 w 10359231"/>
              <a:gd name="connsiteY3" fmla="*/ 2113664 h 2113664"/>
              <a:gd name="connsiteX4" fmla="*/ 71083 w 10359231"/>
              <a:gd name="connsiteY4" fmla="*/ 2113664 h 2113664"/>
              <a:gd name="connsiteX5" fmla="*/ 0 w 10359231"/>
              <a:gd name="connsiteY5" fmla="*/ 2042581 h 2113664"/>
              <a:gd name="connsiteX6" fmla="*/ 0 w 10359231"/>
              <a:gd name="connsiteY6" fmla="*/ 71083 h 2113664"/>
              <a:gd name="connsiteX0" fmla="*/ 10288148 w 10359231"/>
              <a:gd name="connsiteY0" fmla="*/ 0 h 2113664"/>
              <a:gd name="connsiteX1" fmla="*/ 10359231 w 10359231"/>
              <a:gd name="connsiteY1" fmla="*/ 2042581 h 2113664"/>
              <a:gd name="connsiteX2" fmla="*/ 10288148 w 10359231"/>
              <a:gd name="connsiteY2" fmla="*/ 2113664 h 2113664"/>
              <a:gd name="connsiteX3" fmla="*/ 71083 w 10359231"/>
              <a:gd name="connsiteY3" fmla="*/ 2113664 h 2113664"/>
              <a:gd name="connsiteX4" fmla="*/ 0 w 10359231"/>
              <a:gd name="connsiteY4" fmla="*/ 2042581 h 2113664"/>
              <a:gd name="connsiteX5" fmla="*/ 0 w 10359231"/>
              <a:gd name="connsiteY5" fmla="*/ 71083 h 2113664"/>
              <a:gd name="connsiteX0" fmla="*/ 10351211 w 10360784"/>
              <a:gd name="connsiteY0" fmla="*/ 433414 h 2042581"/>
              <a:gd name="connsiteX1" fmla="*/ 10359231 w 10360784"/>
              <a:gd name="connsiteY1" fmla="*/ 1971498 h 2042581"/>
              <a:gd name="connsiteX2" fmla="*/ 10288148 w 10360784"/>
              <a:gd name="connsiteY2" fmla="*/ 2042581 h 2042581"/>
              <a:gd name="connsiteX3" fmla="*/ 71083 w 10360784"/>
              <a:gd name="connsiteY3" fmla="*/ 2042581 h 2042581"/>
              <a:gd name="connsiteX4" fmla="*/ 0 w 10360784"/>
              <a:gd name="connsiteY4" fmla="*/ 1971498 h 2042581"/>
              <a:gd name="connsiteX5" fmla="*/ 0 w 10360784"/>
              <a:gd name="connsiteY5" fmla="*/ 0 h 2042581"/>
              <a:gd name="connsiteX0" fmla="*/ 10360736 w 10366949"/>
              <a:gd name="connsiteY0" fmla="*/ 423889 h 2042581"/>
              <a:gd name="connsiteX1" fmla="*/ 10359231 w 10366949"/>
              <a:gd name="connsiteY1" fmla="*/ 1971498 h 2042581"/>
              <a:gd name="connsiteX2" fmla="*/ 10288148 w 10366949"/>
              <a:gd name="connsiteY2" fmla="*/ 2042581 h 2042581"/>
              <a:gd name="connsiteX3" fmla="*/ 71083 w 10366949"/>
              <a:gd name="connsiteY3" fmla="*/ 2042581 h 2042581"/>
              <a:gd name="connsiteX4" fmla="*/ 0 w 10366949"/>
              <a:gd name="connsiteY4" fmla="*/ 1971498 h 2042581"/>
              <a:gd name="connsiteX5" fmla="*/ 0 w 10366949"/>
              <a:gd name="connsiteY5" fmla="*/ 0 h 2042581"/>
              <a:gd name="connsiteX0" fmla="*/ 10363911 w 10370124"/>
              <a:gd name="connsiteY0" fmla="*/ 0 h 1618692"/>
              <a:gd name="connsiteX1" fmla="*/ 10362406 w 10370124"/>
              <a:gd name="connsiteY1" fmla="*/ 1547609 h 1618692"/>
              <a:gd name="connsiteX2" fmla="*/ 10291323 w 10370124"/>
              <a:gd name="connsiteY2" fmla="*/ 1618692 h 1618692"/>
              <a:gd name="connsiteX3" fmla="*/ 74258 w 10370124"/>
              <a:gd name="connsiteY3" fmla="*/ 1618692 h 1618692"/>
              <a:gd name="connsiteX4" fmla="*/ 3175 w 10370124"/>
              <a:gd name="connsiteY4" fmla="*/ 1547609 h 1618692"/>
              <a:gd name="connsiteX5" fmla="*/ 0 w 10370124"/>
              <a:gd name="connsiteY5" fmla="*/ 1338236 h 16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0124" h="1618692">
                <a:moveTo>
                  <a:pt x="10363911" y="0"/>
                </a:moveTo>
                <a:cubicBezTo>
                  <a:pt x="10378720" y="425538"/>
                  <a:pt x="10362406" y="1195332"/>
                  <a:pt x="10362406" y="1547609"/>
                </a:cubicBezTo>
                <a:cubicBezTo>
                  <a:pt x="10362406" y="1586867"/>
                  <a:pt x="10330581" y="1618692"/>
                  <a:pt x="10291323" y="1618692"/>
                </a:cubicBezTo>
                <a:lnTo>
                  <a:pt x="74258" y="1618692"/>
                </a:lnTo>
                <a:cubicBezTo>
                  <a:pt x="35000" y="1618692"/>
                  <a:pt x="3175" y="1586867"/>
                  <a:pt x="3175" y="1547609"/>
                </a:cubicBezTo>
                <a:cubicBezTo>
                  <a:pt x="2117" y="1477818"/>
                  <a:pt x="1058" y="1408027"/>
                  <a:pt x="0" y="1338236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dash"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63216" y="2022827"/>
                <a:ext cx="224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16" y="2022827"/>
                <a:ext cx="224422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05637" y="2022827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37" y="2022827"/>
                <a:ext cx="764593" cy="3385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82816" y="2022827"/>
                <a:ext cx="764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0" spc="-3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600" spc="-3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6" y="2022827"/>
                <a:ext cx="764593" cy="33855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988684" y="4494807"/>
                <a:ext cx="224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84" y="4494807"/>
                <a:ext cx="224422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ounded Rectangle 99"/>
          <p:cNvSpPr/>
          <p:nvPr/>
        </p:nvSpPr>
        <p:spPr>
          <a:xfrm>
            <a:off x="685317" y="1768347"/>
            <a:ext cx="2474264" cy="2925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Video Super-Resolution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317" y="4818229"/>
            <a:ext cx="2474264" cy="2925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Video Deblurring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327201" y="415875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1365" y="4355207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312763" y="4039824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Aligned Features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7988966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9448838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10454712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390408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4261324" y="3149535"/>
            <a:ext cx="141464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3177695" y="3149535"/>
            <a:ext cx="157923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10906961" y="3149535"/>
            <a:ext cx="134389" cy="1419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6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6683" y="2155285"/>
            <a:ext cx="189519" cy="90929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Conv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34384" y="2151252"/>
            <a:ext cx="375006" cy="913325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Residual block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066202" y="1917451"/>
            <a:ext cx="1768182" cy="1179890"/>
            <a:chOff x="2428875" y="3019540"/>
            <a:chExt cx="2784477" cy="1858055"/>
          </a:xfrm>
        </p:grpSpPr>
        <p:sp>
          <p:nvSpPr>
            <p:cNvPr id="44" name="Rounded Rectangle 43"/>
            <p:cNvSpPr/>
            <p:nvPr/>
          </p:nvSpPr>
          <p:spPr>
            <a:xfrm>
              <a:off x="2566175" y="3151663"/>
              <a:ext cx="2436200" cy="1725932"/>
            </a:xfrm>
            <a:prstGeom prst="roundRect">
              <a:avLst/>
            </a:prstGeom>
            <a:solidFill>
              <a:srgbClr val="5E9CD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19402" y="3387723"/>
              <a:ext cx="431798" cy="1438276"/>
            </a:xfrm>
            <a:prstGeom prst="rect">
              <a:avLst/>
            </a:prstGeom>
            <a:solidFill>
              <a:srgbClr val="FD4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1143">
                  <a:solidFill>
                    <a:prstClr val="black"/>
                  </a:solidFill>
                  <a:latin typeface="Calibri" panose="020F0502020204030204"/>
                </a:rPr>
                <a:t>SF</a:t>
              </a:r>
              <a:r>
                <a:rPr lang="en-US" altLang="zh-CN" sz="1143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T</a:t>
              </a:r>
              <a:r>
                <a:rPr lang="en-US" sz="1143">
                  <a:solidFill>
                    <a:prstClr val="black"/>
                  </a:solidFill>
                  <a:latin typeface="Calibri" panose="020F0502020204030204"/>
                </a:rPr>
                <a:t>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97302" y="3387723"/>
              <a:ext cx="431798" cy="1438276"/>
            </a:xfrm>
            <a:prstGeom prst="rect">
              <a:avLst/>
            </a:prstGeom>
            <a:solidFill>
              <a:srgbClr val="FD4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1143">
                  <a:solidFill>
                    <a:prstClr val="black"/>
                  </a:solidFill>
                  <a:latin typeface="Calibri" panose="020F0502020204030204"/>
                </a:rPr>
                <a:t>SFT layer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08352" y="3387723"/>
              <a:ext cx="431798" cy="1438276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1143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86252" y="3387723"/>
              <a:ext cx="431798" cy="1438276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1143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cxnSp>
          <p:nvCxnSpPr>
            <p:cNvPr id="24" name="Straight Arrow Connector 23"/>
            <p:cNvCxnSpPr>
              <a:stCxn id="22" idx="3"/>
              <a:endCxn id="30" idx="1"/>
            </p:cNvCxnSpPr>
            <p:nvPr/>
          </p:nvCxnSpPr>
          <p:spPr>
            <a:xfrm>
              <a:off x="4718050" y="4106861"/>
              <a:ext cx="495302" cy="0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19" idx="1"/>
            </p:cNvCxnSpPr>
            <p:nvPr/>
          </p:nvCxnSpPr>
          <p:spPr>
            <a:xfrm flipV="1">
              <a:off x="2428875" y="4106861"/>
              <a:ext cx="390527" cy="3176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2620964" y="3333751"/>
              <a:ext cx="2241373" cy="776684"/>
              <a:chOff x="2620964" y="3333751"/>
              <a:chExt cx="2241373" cy="776684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V="1">
                <a:off x="2630491" y="3333751"/>
                <a:ext cx="1586" cy="763587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620964" y="3343275"/>
                <a:ext cx="2241373" cy="3574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4852811" y="3346849"/>
                <a:ext cx="9526" cy="763586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3023851" y="3019540"/>
              <a:ext cx="1633764" cy="42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90322"/>
              <a:r>
                <a:rPr lang="en-US" altLang="zh-CN" sz="1143" dirty="0">
                  <a:solidFill>
                    <a:srgbClr val="4472C4"/>
                  </a:solidFill>
                  <a:latin typeface="Calibri" panose="020F0502020204030204"/>
                  <a:ea typeface="等线" panose="02010600030101010101" pitchFamily="2" charset="-122"/>
                </a:rPr>
                <a:t>Residual block</a:t>
              </a:r>
              <a:endParaRPr lang="en-US" sz="1143" dirty="0">
                <a:solidFill>
                  <a:srgbClr val="4472C4"/>
                </a:solidFill>
                <a:latin typeface="Calibri" panose="020F0502020204030204"/>
              </a:endParaRPr>
            </a:p>
          </p:txBody>
        </p:sp>
      </p:grpSp>
      <p:cxnSp>
        <p:nvCxnSpPr>
          <p:cNvPr id="48" name="Straight Arrow Connector 47"/>
          <p:cNvCxnSpPr>
            <a:stCxn id="30" idx="3"/>
          </p:cNvCxnSpPr>
          <p:nvPr/>
        </p:nvCxnSpPr>
        <p:spPr>
          <a:xfrm>
            <a:off x="5209390" y="2607914"/>
            <a:ext cx="233876" cy="0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5482583" y="2571522"/>
            <a:ext cx="349082" cy="72785"/>
            <a:chOff x="6337138" y="4106860"/>
            <a:chExt cx="549723" cy="114620"/>
          </a:xfrm>
        </p:grpSpPr>
        <p:sp>
          <p:nvSpPr>
            <p:cNvPr id="51" name="Oval 50"/>
            <p:cNvSpPr/>
            <p:nvPr/>
          </p:nvSpPr>
          <p:spPr>
            <a:xfrm>
              <a:off x="6337138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554690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772242" y="4106860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55" name="Straight Arrow Connector 54"/>
          <p:cNvCxnSpPr>
            <a:endCxn id="57" idx="1"/>
          </p:cNvCxnSpPr>
          <p:nvPr/>
        </p:nvCxnSpPr>
        <p:spPr>
          <a:xfrm>
            <a:off x="5871500" y="2607914"/>
            <a:ext cx="233358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51084" y="2411659"/>
            <a:ext cx="1045479" cy="199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90322"/>
            <a:r>
              <a:rPr lang="en-US" sz="699" b="1" dirty="0">
                <a:solidFill>
                  <a:prstClr val="black"/>
                </a:solidFill>
                <a:latin typeface="Calibri" panose="020F0502020204030204"/>
              </a:rPr>
              <a:t>total 16 residual blocks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104858" y="2151252"/>
            <a:ext cx="375006" cy="913325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Residual block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621371" y="2151251"/>
            <a:ext cx="274198" cy="913325"/>
          </a:xfrm>
          <a:prstGeom prst="rect">
            <a:avLst/>
          </a:prstGeom>
          <a:solidFill>
            <a:srgbClr val="FD4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SFT layer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037077" y="2151251"/>
            <a:ext cx="189519" cy="90929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Conv</a:t>
            </a:r>
          </a:p>
        </p:txBody>
      </p:sp>
      <p:cxnSp>
        <p:nvCxnSpPr>
          <p:cNvPr id="62" name="Straight Arrow Connector 61"/>
          <p:cNvCxnSpPr>
            <a:stCxn id="57" idx="3"/>
            <a:endCxn id="59" idx="1"/>
          </p:cNvCxnSpPr>
          <p:nvPr/>
        </p:nvCxnSpPr>
        <p:spPr>
          <a:xfrm flipV="1">
            <a:off x="6479864" y="2607914"/>
            <a:ext cx="141507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3"/>
            <a:endCxn id="61" idx="1"/>
          </p:cNvCxnSpPr>
          <p:nvPr/>
        </p:nvCxnSpPr>
        <p:spPr>
          <a:xfrm flipV="1">
            <a:off x="6895569" y="2605898"/>
            <a:ext cx="141507" cy="2016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3108538" y="2613457"/>
            <a:ext cx="3842821" cy="516644"/>
            <a:chOff x="2495545" y="4115589"/>
            <a:chExt cx="6051554" cy="813595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2506807" y="4115589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495545" y="4914898"/>
              <a:ext cx="6051554" cy="0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8535194" y="4117970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rapezoid 95"/>
          <p:cNvSpPr/>
          <p:nvPr/>
        </p:nvSpPr>
        <p:spPr>
          <a:xfrm rot="16200000">
            <a:off x="7017289" y="2444001"/>
            <a:ext cx="991955" cy="290328"/>
          </a:xfrm>
          <a:prstGeom prst="trapezoid">
            <a:avLst>
              <a:gd name="adj" fmla="val 46250"/>
            </a:avLst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90322"/>
            <a:r>
              <a:rPr lang="en-US" altLang="zh-CN" sz="1016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Upsampling</a:t>
            </a:r>
            <a:endParaRPr lang="en-US" sz="101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797086" y="2151251"/>
            <a:ext cx="189519" cy="90929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Conv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125563" y="2151251"/>
            <a:ext cx="189519" cy="90929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Conv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457007" y="2155285"/>
            <a:ext cx="189519" cy="90929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Conv</a:t>
            </a:r>
          </a:p>
        </p:txBody>
      </p:sp>
      <p:cxnSp>
        <p:nvCxnSpPr>
          <p:cNvPr id="100" name="Straight Arrow Connector 99"/>
          <p:cNvCxnSpPr>
            <a:stCxn id="61" idx="3"/>
          </p:cNvCxnSpPr>
          <p:nvPr/>
        </p:nvCxnSpPr>
        <p:spPr>
          <a:xfrm flipV="1">
            <a:off x="7226596" y="2600355"/>
            <a:ext cx="140410" cy="5542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7650898" y="2605897"/>
            <a:ext cx="141507" cy="2016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7983797" y="2605897"/>
            <a:ext cx="141507" cy="2016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8315720" y="2612953"/>
            <a:ext cx="141507" cy="2016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691196" y="2609931"/>
            <a:ext cx="189000" cy="5038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8646526" y="2614969"/>
            <a:ext cx="189000" cy="5038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25" y="2170722"/>
            <a:ext cx="1215855" cy="91442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33" y="2500666"/>
            <a:ext cx="303598" cy="228605"/>
          </a:xfrm>
          <a:prstGeom prst="rect">
            <a:avLst/>
          </a:prstGeom>
        </p:spPr>
      </p:pic>
      <p:grpSp>
        <p:nvGrpSpPr>
          <p:cNvPr id="192" name="Group 191"/>
          <p:cNvGrpSpPr/>
          <p:nvPr/>
        </p:nvGrpSpPr>
        <p:grpSpPr>
          <a:xfrm>
            <a:off x="5029180" y="3186553"/>
            <a:ext cx="3172562" cy="1264862"/>
            <a:chOff x="5698595" y="5155011"/>
            <a:chExt cx="4996051" cy="1991865"/>
          </a:xfrm>
        </p:grpSpPr>
        <p:sp>
          <p:nvSpPr>
            <p:cNvPr id="114" name="Rounded Rectangle 113"/>
            <p:cNvSpPr/>
            <p:nvPr/>
          </p:nvSpPr>
          <p:spPr>
            <a:xfrm>
              <a:off x="5698595" y="5219865"/>
              <a:ext cx="4996051" cy="1866083"/>
            </a:xfrm>
            <a:prstGeom prst="roundRect">
              <a:avLst/>
            </a:prstGeom>
            <a:solidFill>
              <a:srgbClr val="FD4E54">
                <a:alpha val="20000"/>
              </a:srgbClr>
            </a:solidFill>
            <a:ln w="19050">
              <a:solidFill>
                <a:srgbClr val="FD4E5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Cube 114"/>
            <p:cNvSpPr/>
            <p:nvPr/>
          </p:nvSpPr>
          <p:spPr>
            <a:xfrm>
              <a:off x="7966155" y="533126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2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9751149" y="5353220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chemeClr val="accent2"/>
                </a:gs>
                <a:gs pos="27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5803299" y="533126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50000">
                  <a:srgbClr val="5E9CD3"/>
                </a:gs>
                <a:gs pos="0">
                  <a:srgbClr val="5E9CD3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Cube 117"/>
            <p:cNvSpPr/>
            <p:nvPr/>
          </p:nvSpPr>
          <p:spPr>
            <a:xfrm>
              <a:off x="8998471" y="621045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rgbClr val="FD4E54"/>
                </a:gs>
                <a:gs pos="100000">
                  <a:srgbClr val="FEC7C8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Cube 118"/>
            <p:cNvSpPr/>
            <p:nvPr/>
          </p:nvSpPr>
          <p:spPr>
            <a:xfrm>
              <a:off x="7439171" y="621045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rgbClr val="FD4E54"/>
                </a:gs>
                <a:gs pos="100000">
                  <a:srgbClr val="FEC7C8"/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0322"/>
              <a:endParaRPr lang="en-US" sz="114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6671169" y="5712555"/>
              <a:ext cx="799752" cy="0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>
                  <a:off x="7442837" y="5527889"/>
                  <a:ext cx="338263" cy="3693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903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24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en-US" sz="1524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837" y="5527889"/>
                  <a:ext cx="338263" cy="36936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714" r="-25714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/>
            <p:cNvCxnSpPr/>
            <p:nvPr/>
          </p:nvCxnSpPr>
          <p:spPr>
            <a:xfrm flipV="1">
              <a:off x="7761091" y="5707651"/>
              <a:ext cx="205064" cy="9809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8779899" y="5712555"/>
              <a:ext cx="294774" cy="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9103413" y="5558667"/>
                  <a:ext cx="171450" cy="3077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2903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7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1270" b="1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3413" y="5558667"/>
                  <a:ext cx="171450" cy="30777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0000" r="-50000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Arrow Connector 124"/>
            <p:cNvCxnSpPr/>
            <p:nvPr/>
          </p:nvCxnSpPr>
          <p:spPr>
            <a:xfrm>
              <a:off x="9322491" y="5707651"/>
              <a:ext cx="381030" cy="503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6911662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116678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48248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653577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6565865" y="6523223"/>
              <a:ext cx="345797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7273524" y="6523512"/>
              <a:ext cx="215394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808960" y="6523223"/>
              <a:ext cx="215394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8283841" y="6523223"/>
              <a:ext cx="164407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6723080" y="6525584"/>
              <a:ext cx="1575535" cy="500963"/>
              <a:chOff x="2495545" y="4115589"/>
              <a:chExt cx="6051554" cy="813595"/>
            </a:xfrm>
          </p:grpSpPr>
          <p:cxnSp>
            <p:nvCxnSpPr>
              <p:cNvPr id="135" name="Straight Arrow Connector 134"/>
              <p:cNvCxnSpPr/>
              <p:nvPr/>
            </p:nvCxnSpPr>
            <p:spPr>
              <a:xfrm>
                <a:off x="2506807" y="4115589"/>
                <a:ext cx="0" cy="811214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>
                <a:off x="2495545" y="4914898"/>
                <a:ext cx="6051554" cy="0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8535194" y="4117970"/>
                <a:ext cx="0" cy="811214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Straight Arrow Connector 137"/>
            <p:cNvCxnSpPr/>
            <p:nvPr/>
          </p:nvCxnSpPr>
          <p:spPr>
            <a:xfrm>
              <a:off x="7599120" y="5866444"/>
              <a:ext cx="0" cy="48942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9192651" y="5871123"/>
              <a:ext cx="0" cy="48942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458" y="6127509"/>
              <a:ext cx="843658" cy="729147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6608438" y="5155011"/>
              <a:ext cx="1131418" cy="42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90322"/>
              <a:r>
                <a:rPr lang="en-US" altLang="zh-CN" sz="1143" dirty="0">
                  <a:solidFill>
                    <a:srgbClr val="FD4E54"/>
                  </a:solidFill>
                  <a:latin typeface="Calibri" panose="020F0502020204030204"/>
                  <a:ea typeface="等线" panose="02010600030101010101" pitchFamily="2" charset="-122"/>
                </a:rPr>
                <a:t>SFT layer</a:t>
              </a:r>
              <a:endParaRPr lang="en-US" sz="1143" dirty="0">
                <a:solidFill>
                  <a:srgbClr val="FD4E54"/>
                </a:solidFill>
                <a:latin typeface="Calibri" panose="020F0502020204030204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739389" y="6785994"/>
              <a:ext cx="1050638" cy="36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90322"/>
              <a:r>
                <a:rPr lang="en-US" altLang="zh-CN" sz="889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conditions</a:t>
              </a:r>
              <a:endParaRPr lang="en-US" sz="88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355396" y="5834876"/>
              <a:ext cx="896653" cy="36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90322"/>
              <a:r>
                <a:rPr lang="en-US" altLang="zh-CN" sz="889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features</a:t>
              </a:r>
              <a:endParaRPr lang="en-US" sz="88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7602070" y="5928807"/>
                  <a:ext cx="265260" cy="2769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903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4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43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14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43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070" y="5928807"/>
                  <a:ext cx="265260" cy="27697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1429" r="-7143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9219478" y="5931355"/>
                  <a:ext cx="282931" cy="2769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903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4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43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14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43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478" y="5931355"/>
                  <a:ext cx="282931" cy="27697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1034" t="-3571" r="-10345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1" name="Group 170"/>
          <p:cNvGrpSpPr/>
          <p:nvPr/>
        </p:nvGrpSpPr>
        <p:grpSpPr>
          <a:xfrm>
            <a:off x="2423670" y="3472956"/>
            <a:ext cx="2335115" cy="744751"/>
            <a:chOff x="905671" y="5792150"/>
            <a:chExt cx="3677266" cy="1172811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396" y="5818461"/>
              <a:ext cx="935541" cy="808559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715" y="5983860"/>
              <a:ext cx="562329" cy="446122"/>
            </a:xfrm>
            <a:prstGeom prst="rect">
              <a:avLst/>
            </a:prstGeom>
          </p:spPr>
        </p:pic>
        <p:sp>
          <p:nvSpPr>
            <p:cNvPr id="159" name="Rectangle 158"/>
            <p:cNvSpPr/>
            <p:nvPr/>
          </p:nvSpPr>
          <p:spPr>
            <a:xfrm>
              <a:off x="3266040" y="5792150"/>
              <a:ext cx="168018" cy="8295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230990" y="5792150"/>
              <a:ext cx="168018" cy="8295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576007" y="5792150"/>
              <a:ext cx="168018" cy="8295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921024" y="5792150"/>
              <a:ext cx="168018" cy="8295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290322"/>
              <a:r>
                <a:rPr lang="en-US" sz="889">
                  <a:solidFill>
                    <a:prstClr val="black"/>
                  </a:solidFill>
                  <a:latin typeface="Calibri" panose="020F0502020204030204"/>
                </a:rPr>
                <a:t>Conv</a:t>
              </a: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2399008" y="6206921"/>
              <a:ext cx="17699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2744025" y="6206921"/>
              <a:ext cx="17699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62" idx="3"/>
              <a:endCxn id="159" idx="1"/>
            </p:cNvCxnSpPr>
            <p:nvPr/>
          </p:nvCxnSpPr>
          <p:spPr>
            <a:xfrm>
              <a:off x="3089042" y="6206921"/>
              <a:ext cx="176998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3434058" y="6206921"/>
              <a:ext cx="22621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60" idx="1"/>
            </p:cNvCxnSpPr>
            <p:nvPr/>
          </p:nvCxnSpPr>
          <p:spPr>
            <a:xfrm>
              <a:off x="1981496" y="6206921"/>
              <a:ext cx="249494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2150983" y="6542584"/>
              <a:ext cx="2070480" cy="42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90322"/>
              <a:r>
                <a:rPr lang="en-US" altLang="zh-CN" sz="1143">
                  <a:solidFill>
                    <a:srgbClr val="70AD47"/>
                  </a:solidFill>
                  <a:latin typeface="Calibri" panose="020F0502020204030204"/>
                  <a:ea typeface="等线" panose="02010600030101010101" pitchFamily="2" charset="-122"/>
                </a:rPr>
                <a:t>Condition Network</a:t>
              </a:r>
              <a:endParaRPr lang="en-US" sz="1143">
                <a:solidFill>
                  <a:srgbClr val="70AD47"/>
                </a:solidFill>
                <a:latin typeface="Calibri" panose="020F0502020204030204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05671" y="6383887"/>
              <a:ext cx="1312277" cy="484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90322"/>
              <a:r>
                <a:rPr lang="en-US" altLang="zh-CN" sz="699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Segmentation</a:t>
              </a:r>
            </a:p>
            <a:p>
              <a:pPr algn="ctr" defTabSz="290322"/>
              <a:r>
                <a:rPr lang="en-US" altLang="zh-CN" sz="699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probability maps</a:t>
              </a:r>
              <a:endParaRPr lang="en-US" sz="69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422685" y="3063451"/>
            <a:ext cx="3344424" cy="106320"/>
            <a:chOff x="2990253" y="4824225"/>
            <a:chExt cx="5266693" cy="167430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2990253" y="4987077"/>
              <a:ext cx="5266693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3002953" y="4824225"/>
              <a:ext cx="0" cy="16743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stealth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4018954" y="4824225"/>
              <a:ext cx="0" cy="16743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stealth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8243343" y="4824225"/>
              <a:ext cx="0" cy="16743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stealth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3572913" y="3221385"/>
            <a:ext cx="1495922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90322"/>
            <a:r>
              <a:rPr lang="en-US" altLang="zh-CN" sz="1143" dirty="0">
                <a:solidFill>
                  <a:srgbClr val="70AD47"/>
                </a:solidFill>
                <a:latin typeface="Calibri" panose="020F0502020204030204"/>
                <a:ea typeface="等线" panose="02010600030101010101" pitchFamily="2" charset="-122"/>
              </a:rPr>
              <a:t>Shared SFT conditions</a:t>
            </a:r>
            <a:endParaRPr lang="en-US" sz="1143" dirty="0">
              <a:solidFill>
                <a:srgbClr val="70AD47"/>
              </a:solidFill>
              <a:latin typeface="Calibri" panose="020F0502020204030204"/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>
            <a:off x="4327325" y="3165896"/>
            <a:ext cx="0" cy="439068"/>
          </a:xfrm>
          <a:prstGeom prst="straightConnector1">
            <a:avLst/>
          </a:prstGeom>
          <a:ln w="25400">
            <a:solidFill>
              <a:schemeClr val="accent6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9443453" y="3508823"/>
            <a:ext cx="1003254" cy="50695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290322"/>
            <a:r>
              <a:rPr lang="en-US" sz="1143" dirty="0">
                <a:solidFill>
                  <a:prstClr val="black"/>
                </a:solidFill>
                <a:latin typeface="Calibri" panose="020F0502020204030204"/>
              </a:rPr>
              <a:t>Discriminator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8441957" y="3508823"/>
            <a:ext cx="933778" cy="506952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290322"/>
            <a:r>
              <a:rPr lang="en-US" sz="1143">
                <a:solidFill>
                  <a:prstClr val="black"/>
                </a:solidFill>
                <a:latin typeface="Calibri" panose="020F0502020204030204"/>
              </a:rPr>
              <a:t>VGG network</a:t>
            </a:r>
          </a:p>
        </p:txBody>
      </p:sp>
      <p:cxnSp>
        <p:nvCxnSpPr>
          <p:cNvPr id="198" name="Straight Arrow Connector 197"/>
          <p:cNvCxnSpPr>
            <a:stCxn id="197" idx="0"/>
            <a:endCxn id="112" idx="2"/>
          </p:cNvCxnSpPr>
          <p:nvPr/>
        </p:nvCxnSpPr>
        <p:spPr>
          <a:xfrm flipV="1">
            <a:off x="8908847" y="3085143"/>
            <a:ext cx="534606" cy="42368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6" idx="0"/>
            <a:endCxn id="112" idx="2"/>
          </p:cNvCxnSpPr>
          <p:nvPr/>
        </p:nvCxnSpPr>
        <p:spPr>
          <a:xfrm flipH="1" flipV="1">
            <a:off x="9443453" y="3085142"/>
            <a:ext cx="501627" cy="42368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8385320" y="3071098"/>
            <a:ext cx="926920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90322"/>
            <a:r>
              <a:rPr lang="en-US" altLang="zh-CN" sz="127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Perceptual </a:t>
            </a:r>
          </a:p>
          <a:p>
            <a:pPr algn="ctr" defTabSz="290322"/>
            <a:r>
              <a:rPr lang="en-US" altLang="zh-CN" sz="127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loss</a:t>
            </a:r>
            <a:endParaRPr lang="en-US" sz="127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19325" y="3131354"/>
            <a:ext cx="77617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90322"/>
            <a:r>
              <a:rPr lang="en-US" altLang="zh-CN" sz="127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GAN loss</a:t>
            </a:r>
            <a:endParaRPr lang="en-US" sz="127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 flipV="1">
            <a:off x="5169873" y="3062454"/>
            <a:ext cx="1458994" cy="168249"/>
          </a:xfrm>
          <a:prstGeom prst="straightConnector1">
            <a:avLst/>
          </a:prstGeom>
          <a:ln w="19050">
            <a:solidFill>
              <a:srgbClr val="FD4E54"/>
            </a:solidFill>
            <a:prstDash val="dash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H="1" flipV="1">
            <a:off x="6883665" y="3059719"/>
            <a:ext cx="1188998" cy="178648"/>
          </a:xfrm>
          <a:prstGeom prst="straightConnector1">
            <a:avLst/>
          </a:prstGeom>
          <a:ln w="19050">
            <a:solidFill>
              <a:srgbClr val="FD4E54"/>
            </a:solidFill>
            <a:prstDash val="dash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5259ABF-07C5-4703-A82C-39ADABC359B4}"/>
              </a:ext>
            </a:extLst>
          </p:cNvPr>
          <p:cNvSpPr/>
          <p:nvPr/>
        </p:nvSpPr>
        <p:spPr>
          <a:xfrm>
            <a:off x="2360175" y="1546491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5" name="Straight Arrow Connector 11">
            <a:extLst>
              <a:ext uri="{FF2B5EF4-FFF2-40B4-BE49-F238E27FC236}">
                <a16:creationId xmlns="" xmlns:a16="http://schemas.microsoft.com/office/drawing/2014/main" id="{83A22103-41FE-4373-A21C-467FCDCABF80}"/>
              </a:ext>
            </a:extLst>
          </p:cNvPr>
          <p:cNvCxnSpPr/>
          <p:nvPr/>
        </p:nvCxnSpPr>
        <p:spPr>
          <a:xfrm flipV="1">
            <a:off x="3888897" y="2149013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2">
            <a:extLst>
              <a:ext uri="{FF2B5EF4-FFF2-40B4-BE49-F238E27FC236}">
                <a16:creationId xmlns="" xmlns:a16="http://schemas.microsoft.com/office/drawing/2014/main" id="{C095DCB7-506C-462B-8113-1CEF0C69DBC3}"/>
              </a:ext>
            </a:extLst>
          </p:cNvPr>
          <p:cNvCxnSpPr>
            <a:stCxn id="4" idx="3"/>
          </p:cNvCxnSpPr>
          <p:nvPr/>
        </p:nvCxnSpPr>
        <p:spPr>
          <a:xfrm>
            <a:off x="2585902" y="2149013"/>
            <a:ext cx="276608" cy="0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9">
            <a:extLst>
              <a:ext uri="{FF2B5EF4-FFF2-40B4-BE49-F238E27FC236}">
                <a16:creationId xmlns="" xmlns:a16="http://schemas.microsoft.com/office/drawing/2014/main" id="{33AB82AC-9972-4A2D-9036-D7B7D3B9FEE7}"/>
              </a:ext>
            </a:extLst>
          </p:cNvPr>
          <p:cNvGrpSpPr/>
          <p:nvPr/>
        </p:nvGrpSpPr>
        <p:grpSpPr>
          <a:xfrm>
            <a:off x="5449987" y="2086690"/>
            <a:ext cx="415775" cy="96459"/>
            <a:chOff x="6337138" y="4106860"/>
            <a:chExt cx="549723" cy="114620"/>
          </a:xfrm>
        </p:grpSpPr>
        <p:sp>
          <p:nvSpPr>
            <p:cNvPr id="8" name="Oval 20">
              <a:extLst>
                <a:ext uri="{FF2B5EF4-FFF2-40B4-BE49-F238E27FC236}">
                  <a16:creationId xmlns="" xmlns:a16="http://schemas.microsoft.com/office/drawing/2014/main" id="{D1696432-EFE1-4127-896D-1427315AE4F2}"/>
                </a:ext>
              </a:extLst>
            </p:cNvPr>
            <p:cNvSpPr/>
            <p:nvPr/>
          </p:nvSpPr>
          <p:spPr>
            <a:xfrm>
              <a:off x="6337138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9" name="Oval 21">
              <a:extLst>
                <a:ext uri="{FF2B5EF4-FFF2-40B4-BE49-F238E27FC236}">
                  <a16:creationId xmlns="" xmlns:a16="http://schemas.microsoft.com/office/drawing/2014/main" id="{B99AA79F-A892-43E5-935B-C60F0B68EDC5}"/>
                </a:ext>
              </a:extLst>
            </p:cNvPr>
            <p:cNvSpPr/>
            <p:nvPr/>
          </p:nvSpPr>
          <p:spPr>
            <a:xfrm>
              <a:off x="6554690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0" name="Oval 22">
              <a:extLst>
                <a:ext uri="{FF2B5EF4-FFF2-40B4-BE49-F238E27FC236}">
                  <a16:creationId xmlns="" xmlns:a16="http://schemas.microsoft.com/office/drawing/2014/main" id="{92E6B38D-A803-4611-A9AD-E27032AC70CF}"/>
                </a:ext>
              </a:extLst>
            </p:cNvPr>
            <p:cNvSpPr/>
            <p:nvPr/>
          </p:nvSpPr>
          <p:spPr>
            <a:xfrm>
              <a:off x="6772242" y="4106860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cxnSp>
        <p:nvCxnSpPr>
          <p:cNvPr id="11" name="Straight Arrow Connector 23">
            <a:extLst>
              <a:ext uri="{FF2B5EF4-FFF2-40B4-BE49-F238E27FC236}">
                <a16:creationId xmlns="" xmlns:a16="http://schemas.microsoft.com/office/drawing/2014/main" id="{502ADBF9-CDD7-4205-A5E9-66529401B915}"/>
              </a:ext>
            </a:extLst>
          </p:cNvPr>
          <p:cNvCxnSpPr/>
          <p:nvPr/>
        </p:nvCxnSpPr>
        <p:spPr>
          <a:xfrm>
            <a:off x="7681119" y="2143957"/>
            <a:ext cx="277942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30">
            <a:extLst>
              <a:ext uri="{FF2B5EF4-FFF2-40B4-BE49-F238E27FC236}">
                <a16:creationId xmlns="" xmlns:a16="http://schemas.microsoft.com/office/drawing/2014/main" id="{C9C524AE-DCC3-42DB-B2AA-9EEF1523AAC9}"/>
              </a:ext>
            </a:extLst>
          </p:cNvPr>
          <p:cNvGrpSpPr/>
          <p:nvPr/>
        </p:nvGrpSpPr>
        <p:grpSpPr>
          <a:xfrm>
            <a:off x="2669464" y="2157742"/>
            <a:ext cx="5130602" cy="682779"/>
            <a:chOff x="2445171" y="4117970"/>
            <a:chExt cx="6101928" cy="811331"/>
          </a:xfrm>
        </p:grpSpPr>
        <p:cxnSp>
          <p:nvCxnSpPr>
            <p:cNvPr id="13" name="Straight Arrow Connector 31">
              <a:extLst>
                <a:ext uri="{FF2B5EF4-FFF2-40B4-BE49-F238E27FC236}">
                  <a16:creationId xmlns="" xmlns:a16="http://schemas.microsoft.com/office/drawing/2014/main" id="{15437AFF-82A8-409A-8C0E-8271052A8E37}"/>
                </a:ext>
              </a:extLst>
            </p:cNvPr>
            <p:cNvCxnSpPr/>
            <p:nvPr/>
          </p:nvCxnSpPr>
          <p:spPr>
            <a:xfrm>
              <a:off x="2445171" y="4117970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32">
              <a:extLst>
                <a:ext uri="{FF2B5EF4-FFF2-40B4-BE49-F238E27FC236}">
                  <a16:creationId xmlns="" xmlns:a16="http://schemas.microsoft.com/office/drawing/2014/main" id="{3877479A-D8C8-40C6-8E32-77D0F26BFC0A}"/>
                </a:ext>
              </a:extLst>
            </p:cNvPr>
            <p:cNvCxnSpPr/>
            <p:nvPr/>
          </p:nvCxnSpPr>
          <p:spPr>
            <a:xfrm flipV="1">
              <a:off x="2445171" y="4914899"/>
              <a:ext cx="6101928" cy="14402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3">
              <a:extLst>
                <a:ext uri="{FF2B5EF4-FFF2-40B4-BE49-F238E27FC236}">
                  <a16:creationId xmlns="" xmlns:a16="http://schemas.microsoft.com/office/drawing/2014/main" id="{24D7C366-27AC-46A8-B315-319E5692753E}"/>
                </a:ext>
              </a:extLst>
            </p:cNvPr>
            <p:cNvCxnSpPr/>
            <p:nvPr/>
          </p:nvCxnSpPr>
          <p:spPr>
            <a:xfrm>
              <a:off x="8535194" y="4117970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34">
            <a:extLst>
              <a:ext uri="{FF2B5EF4-FFF2-40B4-BE49-F238E27FC236}">
                <a16:creationId xmlns="" xmlns:a16="http://schemas.microsoft.com/office/drawing/2014/main" id="{D012EC79-94A0-48EA-A287-F3C782DE3B97}"/>
              </a:ext>
            </a:extLst>
          </p:cNvPr>
          <p:cNvSpPr/>
          <p:nvPr/>
        </p:nvSpPr>
        <p:spPr>
          <a:xfrm rot="16200000">
            <a:off x="7520260" y="1990398"/>
            <a:ext cx="1314593" cy="345796"/>
          </a:xfrm>
          <a:prstGeom prst="trapezoid">
            <a:avLst>
              <a:gd name="adj" fmla="val 46250"/>
            </a:avLst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6">
                <a:solidFill>
                  <a:schemeClr val="tx1"/>
                </a:solidFill>
              </a:rPr>
              <a:t>Upsampling</a:t>
            </a:r>
            <a:endParaRPr lang="en-US" sz="1016">
              <a:solidFill>
                <a:schemeClr val="tx1"/>
              </a:solidFill>
            </a:endParaRPr>
          </a:p>
        </p:txBody>
      </p:sp>
      <p:sp>
        <p:nvSpPr>
          <p:cNvPr id="17" name="Rectangle 36">
            <a:extLst>
              <a:ext uri="{FF2B5EF4-FFF2-40B4-BE49-F238E27FC236}">
                <a16:creationId xmlns="" xmlns:a16="http://schemas.microsoft.com/office/drawing/2014/main" id="{06789DC5-FE69-4122-825C-014B4B239FFC}"/>
              </a:ext>
            </a:extLst>
          </p:cNvPr>
          <p:cNvSpPr/>
          <p:nvPr/>
        </p:nvSpPr>
        <p:spPr>
          <a:xfrm>
            <a:off x="8565055" y="1551425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8" name="Rectangle 37">
            <a:extLst>
              <a:ext uri="{FF2B5EF4-FFF2-40B4-BE49-F238E27FC236}">
                <a16:creationId xmlns="" xmlns:a16="http://schemas.microsoft.com/office/drawing/2014/main" id="{51477626-59E3-4DF6-B2D0-16EBBBFB1BA2}"/>
              </a:ext>
            </a:extLst>
          </p:cNvPr>
          <p:cNvSpPr/>
          <p:nvPr/>
        </p:nvSpPr>
        <p:spPr>
          <a:xfrm>
            <a:off x="8959822" y="1556771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9" name="Straight Arrow Connector 40">
            <a:extLst>
              <a:ext uri="{FF2B5EF4-FFF2-40B4-BE49-F238E27FC236}">
                <a16:creationId xmlns="" xmlns:a16="http://schemas.microsoft.com/office/drawing/2014/main" id="{2ED2BDFE-4811-4280-8FCE-F58597BDF753}"/>
              </a:ext>
            </a:extLst>
          </p:cNvPr>
          <p:cNvCxnSpPr/>
          <p:nvPr/>
        </p:nvCxnSpPr>
        <p:spPr>
          <a:xfrm flipV="1">
            <a:off x="8396203" y="2153947"/>
            <a:ext cx="168542" cy="2672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1">
            <a:extLst>
              <a:ext uri="{FF2B5EF4-FFF2-40B4-BE49-F238E27FC236}">
                <a16:creationId xmlns="" xmlns:a16="http://schemas.microsoft.com/office/drawing/2014/main" id="{6E3ABEC0-3E12-4933-8D7F-4B606E169BEB}"/>
              </a:ext>
            </a:extLst>
          </p:cNvPr>
          <p:cNvCxnSpPr/>
          <p:nvPr/>
        </p:nvCxnSpPr>
        <p:spPr>
          <a:xfrm flipV="1">
            <a:off x="8791542" y="2163297"/>
            <a:ext cx="168542" cy="2672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3">
            <a:extLst>
              <a:ext uri="{FF2B5EF4-FFF2-40B4-BE49-F238E27FC236}">
                <a16:creationId xmlns="" xmlns:a16="http://schemas.microsoft.com/office/drawing/2014/main" id="{73008456-FCCA-494E-8179-BC9F494D637C}"/>
              </a:ext>
            </a:extLst>
          </p:cNvPr>
          <p:cNvCxnSpPr/>
          <p:nvPr/>
        </p:nvCxnSpPr>
        <p:spPr>
          <a:xfrm flipV="1">
            <a:off x="9185549" y="2165968"/>
            <a:ext cx="225109" cy="6677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00">
            <a:extLst>
              <a:ext uri="{FF2B5EF4-FFF2-40B4-BE49-F238E27FC236}">
                <a16:creationId xmlns="" xmlns:a16="http://schemas.microsoft.com/office/drawing/2014/main" id="{F59A86A6-1C65-4D00-814B-004CF185D19B}"/>
              </a:ext>
            </a:extLst>
          </p:cNvPr>
          <p:cNvSpPr/>
          <p:nvPr/>
        </p:nvSpPr>
        <p:spPr>
          <a:xfrm>
            <a:off x="7426584" y="1543849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="" xmlns:a16="http://schemas.microsoft.com/office/drawing/2014/main" id="{137474EB-1752-4A40-9DE6-4E79E1C31D6E}"/>
              </a:ext>
            </a:extLst>
          </p:cNvPr>
          <p:cNvSpPr txBox="1"/>
          <p:nvPr/>
        </p:nvSpPr>
        <p:spPr>
          <a:xfrm>
            <a:off x="1745151" y="2248907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LR</a:t>
            </a:r>
            <a:endParaRPr lang="en-US" sz="1600"/>
          </a:p>
        </p:txBody>
      </p:sp>
      <p:sp>
        <p:nvSpPr>
          <p:cNvPr id="24" name="TextBox 102">
            <a:extLst>
              <a:ext uri="{FF2B5EF4-FFF2-40B4-BE49-F238E27FC236}">
                <a16:creationId xmlns="" xmlns:a16="http://schemas.microsoft.com/office/drawing/2014/main" id="{C13BEF3E-69FD-436B-B355-E7E375FFFFDA}"/>
              </a:ext>
            </a:extLst>
          </p:cNvPr>
          <p:cNvSpPr txBox="1"/>
          <p:nvPr/>
        </p:nvSpPr>
        <p:spPr>
          <a:xfrm>
            <a:off x="9759947" y="252997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SR</a:t>
            </a:r>
            <a:endParaRPr lang="en-US" sz="1600"/>
          </a:p>
        </p:txBody>
      </p:sp>
      <p:grpSp>
        <p:nvGrpSpPr>
          <p:cNvPr id="25" name="Group 82">
            <a:extLst>
              <a:ext uri="{FF2B5EF4-FFF2-40B4-BE49-F238E27FC236}">
                <a16:creationId xmlns="" xmlns:a16="http://schemas.microsoft.com/office/drawing/2014/main" id="{BAE751D3-693D-4488-881A-B80203E20FBF}"/>
              </a:ext>
            </a:extLst>
          </p:cNvPr>
          <p:cNvGrpSpPr/>
          <p:nvPr/>
        </p:nvGrpSpPr>
        <p:grpSpPr>
          <a:xfrm>
            <a:off x="2873934" y="1777338"/>
            <a:ext cx="1050288" cy="708272"/>
            <a:chOff x="3806589" y="4613361"/>
            <a:chExt cx="1050288" cy="708272"/>
          </a:xfrm>
        </p:grpSpPr>
        <p:sp>
          <p:nvSpPr>
            <p:cNvPr id="26" name="Rounded Rectangle 6">
              <a:extLst>
                <a:ext uri="{FF2B5EF4-FFF2-40B4-BE49-F238E27FC236}">
                  <a16:creationId xmlns="" xmlns:a16="http://schemas.microsoft.com/office/drawing/2014/main" id="{77F44984-51F1-4858-9B17-EEF8C95FF9F6}"/>
                </a:ext>
              </a:extLst>
            </p:cNvPr>
            <p:cNvSpPr/>
            <p:nvPr/>
          </p:nvSpPr>
          <p:spPr>
            <a:xfrm>
              <a:off x="3846832" y="4613361"/>
              <a:ext cx="909307" cy="708272"/>
            </a:xfrm>
            <a:prstGeom prst="roundRect">
              <a:avLst/>
            </a:prstGeom>
            <a:solidFill>
              <a:schemeClr val="accent2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27" name="TextBox 81">
              <a:extLst>
                <a:ext uri="{FF2B5EF4-FFF2-40B4-BE49-F238E27FC236}">
                  <a16:creationId xmlns="" xmlns:a16="http://schemas.microsoft.com/office/drawing/2014/main" id="{A81BFA07-CB34-4409-B837-6970FF621360}"/>
                </a:ext>
              </a:extLst>
            </p:cNvPr>
            <p:cNvSpPr txBox="1"/>
            <p:nvPr/>
          </p:nvSpPr>
          <p:spPr>
            <a:xfrm>
              <a:off x="3806589" y="480570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Basic Block</a:t>
              </a:r>
              <a:endPara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105">
            <a:extLst>
              <a:ext uri="{FF2B5EF4-FFF2-40B4-BE49-F238E27FC236}">
                <a16:creationId xmlns="" xmlns:a16="http://schemas.microsoft.com/office/drawing/2014/main" id="{C6F88C42-E76D-41DD-B1E4-60067125F371}"/>
              </a:ext>
            </a:extLst>
          </p:cNvPr>
          <p:cNvGrpSpPr/>
          <p:nvPr/>
        </p:nvGrpSpPr>
        <p:grpSpPr>
          <a:xfrm>
            <a:off x="4115484" y="1779409"/>
            <a:ext cx="1050288" cy="708272"/>
            <a:chOff x="3796374" y="4613361"/>
            <a:chExt cx="1050288" cy="708272"/>
          </a:xfrm>
        </p:grpSpPr>
        <p:sp>
          <p:nvSpPr>
            <p:cNvPr id="29" name="Rounded Rectangle 106">
              <a:extLst>
                <a:ext uri="{FF2B5EF4-FFF2-40B4-BE49-F238E27FC236}">
                  <a16:creationId xmlns="" xmlns:a16="http://schemas.microsoft.com/office/drawing/2014/main" id="{B19A6603-5FE5-4201-9241-B8A3934E53DA}"/>
                </a:ext>
              </a:extLst>
            </p:cNvPr>
            <p:cNvSpPr/>
            <p:nvPr/>
          </p:nvSpPr>
          <p:spPr>
            <a:xfrm>
              <a:off x="3846832" y="4613361"/>
              <a:ext cx="909307" cy="708272"/>
            </a:xfrm>
            <a:prstGeom prst="roundRect">
              <a:avLst/>
            </a:prstGeom>
            <a:solidFill>
              <a:schemeClr val="accent2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0" name="TextBox 107">
              <a:extLst>
                <a:ext uri="{FF2B5EF4-FFF2-40B4-BE49-F238E27FC236}">
                  <a16:creationId xmlns="" xmlns:a16="http://schemas.microsoft.com/office/drawing/2014/main" id="{1040327C-10D0-4EE7-AAA3-7428FA16F8CF}"/>
                </a:ext>
              </a:extLst>
            </p:cNvPr>
            <p:cNvSpPr txBox="1"/>
            <p:nvPr/>
          </p:nvSpPr>
          <p:spPr>
            <a:xfrm>
              <a:off x="3796374" y="4803629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Basic Block</a:t>
              </a:r>
              <a:endPara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109">
            <a:extLst>
              <a:ext uri="{FF2B5EF4-FFF2-40B4-BE49-F238E27FC236}">
                <a16:creationId xmlns="" xmlns:a16="http://schemas.microsoft.com/office/drawing/2014/main" id="{090D5038-E696-412E-9D73-BFAD4D3635D5}"/>
              </a:ext>
            </a:extLst>
          </p:cNvPr>
          <p:cNvGrpSpPr/>
          <p:nvPr/>
        </p:nvGrpSpPr>
        <p:grpSpPr>
          <a:xfrm>
            <a:off x="6157000" y="1777338"/>
            <a:ext cx="1050288" cy="708272"/>
            <a:chOff x="3805264" y="4613361"/>
            <a:chExt cx="1050288" cy="708272"/>
          </a:xfrm>
        </p:grpSpPr>
        <p:sp>
          <p:nvSpPr>
            <p:cNvPr id="32" name="Rounded Rectangle 110">
              <a:extLst>
                <a:ext uri="{FF2B5EF4-FFF2-40B4-BE49-F238E27FC236}">
                  <a16:creationId xmlns="" xmlns:a16="http://schemas.microsoft.com/office/drawing/2014/main" id="{A7FA50E1-2D08-4DE5-86BD-BD41435C2DC6}"/>
                </a:ext>
              </a:extLst>
            </p:cNvPr>
            <p:cNvSpPr/>
            <p:nvPr/>
          </p:nvSpPr>
          <p:spPr>
            <a:xfrm>
              <a:off x="3846832" y="4613361"/>
              <a:ext cx="909307" cy="708272"/>
            </a:xfrm>
            <a:prstGeom prst="roundRect">
              <a:avLst/>
            </a:prstGeom>
            <a:solidFill>
              <a:schemeClr val="accent2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3" name="TextBox 111">
              <a:extLst>
                <a:ext uri="{FF2B5EF4-FFF2-40B4-BE49-F238E27FC236}">
                  <a16:creationId xmlns="" xmlns:a16="http://schemas.microsoft.com/office/drawing/2014/main" id="{1C9D7533-0848-46CD-B451-AA175F30EC05}"/>
                </a:ext>
              </a:extLst>
            </p:cNvPr>
            <p:cNvSpPr txBox="1"/>
            <p:nvPr/>
          </p:nvSpPr>
          <p:spPr>
            <a:xfrm>
              <a:off x="3805264" y="4813608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Basic Block</a:t>
              </a:r>
              <a:endPara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34" name="Straight Arrow Connector 112">
            <a:extLst>
              <a:ext uri="{FF2B5EF4-FFF2-40B4-BE49-F238E27FC236}">
                <a16:creationId xmlns="" xmlns:a16="http://schemas.microsoft.com/office/drawing/2014/main" id="{0D654FC2-E018-4344-A2C8-E964AC58B473}"/>
              </a:ext>
            </a:extLst>
          </p:cNvPr>
          <p:cNvCxnSpPr/>
          <p:nvPr/>
        </p:nvCxnSpPr>
        <p:spPr>
          <a:xfrm flipV="1">
            <a:off x="5150444" y="2123566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13">
            <a:extLst>
              <a:ext uri="{FF2B5EF4-FFF2-40B4-BE49-F238E27FC236}">
                <a16:creationId xmlns="" xmlns:a16="http://schemas.microsoft.com/office/drawing/2014/main" id="{C27C68B8-0F8A-4F71-8993-8C65FFF822AE}"/>
              </a:ext>
            </a:extLst>
          </p:cNvPr>
          <p:cNvCxnSpPr/>
          <p:nvPr/>
        </p:nvCxnSpPr>
        <p:spPr>
          <a:xfrm flipV="1">
            <a:off x="5932999" y="2131474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23">
            <a:extLst>
              <a:ext uri="{FF2B5EF4-FFF2-40B4-BE49-F238E27FC236}">
                <a16:creationId xmlns="" xmlns:a16="http://schemas.microsoft.com/office/drawing/2014/main" id="{DF7F4CD8-FE08-406A-96F7-734D55694A47}"/>
              </a:ext>
            </a:extLst>
          </p:cNvPr>
          <p:cNvCxnSpPr/>
          <p:nvPr/>
        </p:nvCxnSpPr>
        <p:spPr>
          <a:xfrm flipV="1">
            <a:off x="2125497" y="2146372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30">
            <a:extLst>
              <a:ext uri="{FF2B5EF4-FFF2-40B4-BE49-F238E27FC236}">
                <a16:creationId xmlns="" xmlns:a16="http://schemas.microsoft.com/office/drawing/2014/main" id="{C5D6A4E2-5B2F-4188-A937-609A58A6C308}"/>
              </a:ext>
            </a:extLst>
          </p:cNvPr>
          <p:cNvCxnSpPr/>
          <p:nvPr/>
        </p:nvCxnSpPr>
        <p:spPr>
          <a:xfrm flipV="1">
            <a:off x="7140458" y="2146371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1">
            <a:extLst>
              <a:ext uri="{FF2B5EF4-FFF2-40B4-BE49-F238E27FC236}">
                <a16:creationId xmlns="" xmlns:a16="http://schemas.microsoft.com/office/drawing/2014/main" id="{0B6B41E2-59B0-484F-8419-16278324F9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83" y="1995721"/>
            <a:ext cx="306354" cy="296472"/>
          </a:xfrm>
          <a:prstGeom prst="rect">
            <a:avLst/>
          </a:prstGeom>
        </p:spPr>
      </p:pic>
      <p:pic>
        <p:nvPicPr>
          <p:cNvPr id="39" name="Picture 104">
            <a:extLst>
              <a:ext uri="{FF2B5EF4-FFF2-40B4-BE49-F238E27FC236}">
                <a16:creationId xmlns="" xmlns:a16="http://schemas.microsoft.com/office/drawing/2014/main" id="{795490E4-4679-4662-8029-D3638C669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95" y="1674977"/>
            <a:ext cx="927084" cy="897178"/>
          </a:xfrm>
          <a:prstGeom prst="rect">
            <a:avLst/>
          </a:prstGeom>
        </p:spPr>
      </p:pic>
      <p:cxnSp>
        <p:nvCxnSpPr>
          <p:cNvPr id="40" name="Straight Arrow Connector 115">
            <a:extLst>
              <a:ext uri="{FF2B5EF4-FFF2-40B4-BE49-F238E27FC236}">
                <a16:creationId xmlns="" xmlns:a16="http://schemas.microsoft.com/office/drawing/2014/main" id="{0BB05523-AE23-46B9-A01A-B0C4A9591C89}"/>
              </a:ext>
            </a:extLst>
          </p:cNvPr>
          <p:cNvCxnSpPr/>
          <p:nvPr/>
        </p:nvCxnSpPr>
        <p:spPr>
          <a:xfrm>
            <a:off x="5109141" y="4474565"/>
            <a:ext cx="25717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>
            <a:extLst>
              <a:ext uri="{FF2B5EF4-FFF2-40B4-BE49-F238E27FC236}">
                <a16:creationId xmlns="" xmlns:a16="http://schemas.microsoft.com/office/drawing/2014/main" id="{BC90AFF3-BF87-4BF5-B58D-3271DD0D06A5}"/>
              </a:ext>
            </a:extLst>
          </p:cNvPr>
          <p:cNvSpPr txBox="1"/>
          <p:nvPr/>
        </p:nvSpPr>
        <p:spPr>
          <a:xfrm>
            <a:off x="1745151" y="3316560"/>
            <a:ext cx="207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ell MT" panose="02020503060305020303" pitchFamily="18" charset="0"/>
              </a:rPr>
              <a:t>Residual Block (RB)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="" xmlns:a16="http://schemas.microsoft.com/office/drawing/2014/main" id="{417DE164-A041-48CF-8046-F51B245293AE}"/>
              </a:ext>
            </a:extLst>
          </p:cNvPr>
          <p:cNvSpPr txBox="1"/>
          <p:nvPr/>
        </p:nvSpPr>
        <p:spPr>
          <a:xfrm>
            <a:off x="5135245" y="3322395"/>
            <a:ext cx="415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ell MT" panose="02020503060305020303" pitchFamily="18" charset="0"/>
              </a:rPr>
              <a:t>Residual in Residual Dense Block (RRDB)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="" xmlns:a16="http://schemas.microsoft.com/office/drawing/2014/main" id="{699AC2B5-1B35-46DB-B135-C00D2C253A4F}"/>
              </a:ext>
            </a:extLst>
          </p:cNvPr>
          <p:cNvSpPr/>
          <p:nvPr/>
        </p:nvSpPr>
        <p:spPr>
          <a:xfrm>
            <a:off x="2119736" y="3874597"/>
            <a:ext cx="158208" cy="6670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="" xmlns:a16="http://schemas.microsoft.com/office/drawing/2014/main" id="{1D7B0066-BAD5-4FED-8649-96B243EBFA45}"/>
              </a:ext>
            </a:extLst>
          </p:cNvPr>
          <p:cNvSpPr/>
          <p:nvPr/>
        </p:nvSpPr>
        <p:spPr>
          <a:xfrm>
            <a:off x="2330163" y="3874597"/>
            <a:ext cx="158208" cy="6670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143">
                <a:solidFill>
                  <a:schemeClr val="tx1"/>
                </a:solidFill>
              </a:rPr>
              <a:t>BN</a:t>
            </a:r>
            <a:endParaRPr lang="en-US" sz="1143">
              <a:solidFill>
                <a:schemeClr val="tx1"/>
              </a:solidFill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="" xmlns:a16="http://schemas.microsoft.com/office/drawing/2014/main" id="{427D0043-3032-4F9B-9183-AC1309664F5B}"/>
              </a:ext>
            </a:extLst>
          </p:cNvPr>
          <p:cNvSpPr/>
          <p:nvPr/>
        </p:nvSpPr>
        <p:spPr>
          <a:xfrm>
            <a:off x="2540590" y="3874597"/>
            <a:ext cx="158208" cy="6670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143">
                <a:solidFill>
                  <a:schemeClr val="tx1"/>
                </a:solidFill>
              </a:rPr>
              <a:t>ReLU</a:t>
            </a:r>
            <a:endParaRPr lang="en-US" sz="1143">
              <a:solidFill>
                <a:schemeClr val="tx1"/>
              </a:solidFill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="" xmlns:a16="http://schemas.microsoft.com/office/drawing/2014/main" id="{F6EBB09B-876F-4B9A-A121-207E1CA4FD57}"/>
              </a:ext>
            </a:extLst>
          </p:cNvPr>
          <p:cNvSpPr/>
          <p:nvPr/>
        </p:nvSpPr>
        <p:spPr>
          <a:xfrm>
            <a:off x="2751017" y="3874597"/>
            <a:ext cx="158208" cy="6670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="" xmlns:a16="http://schemas.microsoft.com/office/drawing/2014/main" id="{A769C8EA-4572-4D69-B5BF-B3B06B385379}"/>
              </a:ext>
            </a:extLst>
          </p:cNvPr>
          <p:cNvSpPr/>
          <p:nvPr/>
        </p:nvSpPr>
        <p:spPr>
          <a:xfrm>
            <a:off x="2961444" y="3874597"/>
            <a:ext cx="158208" cy="6670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143">
                <a:solidFill>
                  <a:schemeClr val="tx1"/>
                </a:solidFill>
              </a:rPr>
              <a:t>BN</a:t>
            </a:r>
            <a:endParaRPr lang="en-US" sz="1143">
              <a:solidFill>
                <a:schemeClr val="tx1"/>
              </a:solidFill>
            </a:endParaRPr>
          </a:p>
        </p:txBody>
      </p:sp>
      <p:sp>
        <p:nvSpPr>
          <p:cNvPr id="48" name="Rectangle 12">
            <a:extLst>
              <a:ext uri="{FF2B5EF4-FFF2-40B4-BE49-F238E27FC236}">
                <a16:creationId xmlns="" xmlns:a16="http://schemas.microsoft.com/office/drawing/2014/main" id="{AD2AA352-6384-4D6A-8BCD-8E00D9A5799E}"/>
              </a:ext>
            </a:extLst>
          </p:cNvPr>
          <p:cNvSpPr/>
          <p:nvPr/>
        </p:nvSpPr>
        <p:spPr>
          <a:xfrm>
            <a:off x="4069715" y="3907317"/>
            <a:ext cx="158208" cy="6670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49" name="Rectangle 14">
            <a:extLst>
              <a:ext uri="{FF2B5EF4-FFF2-40B4-BE49-F238E27FC236}">
                <a16:creationId xmlns="" xmlns:a16="http://schemas.microsoft.com/office/drawing/2014/main" id="{0AA7583E-7F0A-40D8-AD4F-65BD50B0679B}"/>
              </a:ext>
            </a:extLst>
          </p:cNvPr>
          <p:cNvSpPr/>
          <p:nvPr/>
        </p:nvSpPr>
        <p:spPr>
          <a:xfrm>
            <a:off x="4278652" y="3907317"/>
            <a:ext cx="158208" cy="6670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143">
                <a:solidFill>
                  <a:schemeClr val="tx1"/>
                </a:solidFill>
              </a:rPr>
              <a:t>ReLU</a:t>
            </a:r>
            <a:endParaRPr lang="en-US" sz="1143">
              <a:solidFill>
                <a:schemeClr val="tx1"/>
              </a:solidFill>
            </a:endParaRPr>
          </a:p>
        </p:txBody>
      </p:sp>
      <p:sp>
        <p:nvSpPr>
          <p:cNvPr id="50" name="Rectangle 15">
            <a:extLst>
              <a:ext uri="{FF2B5EF4-FFF2-40B4-BE49-F238E27FC236}">
                <a16:creationId xmlns="" xmlns:a16="http://schemas.microsoft.com/office/drawing/2014/main" id="{4BC6F52C-D953-4A6B-9917-AC26E4AEEC1F}"/>
              </a:ext>
            </a:extLst>
          </p:cNvPr>
          <p:cNvSpPr/>
          <p:nvPr/>
        </p:nvSpPr>
        <p:spPr>
          <a:xfrm>
            <a:off x="4489079" y="3907317"/>
            <a:ext cx="158208" cy="6670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51" name="Straight Arrow Connector 18">
            <a:extLst>
              <a:ext uri="{FF2B5EF4-FFF2-40B4-BE49-F238E27FC236}">
                <a16:creationId xmlns="" xmlns:a16="http://schemas.microsoft.com/office/drawing/2014/main" id="{DCF03BD8-C90E-475B-89CF-004D8BC1813D}"/>
              </a:ext>
            </a:extLst>
          </p:cNvPr>
          <p:cNvCxnSpPr/>
          <p:nvPr/>
        </p:nvCxnSpPr>
        <p:spPr>
          <a:xfrm>
            <a:off x="1745151" y="4715293"/>
            <a:ext cx="16936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22">
            <a:extLst>
              <a:ext uri="{FF2B5EF4-FFF2-40B4-BE49-F238E27FC236}">
                <a16:creationId xmlns="" xmlns:a16="http://schemas.microsoft.com/office/drawing/2014/main" id="{836031A3-36BA-4935-9335-4274F639290E}"/>
              </a:ext>
            </a:extLst>
          </p:cNvPr>
          <p:cNvCxnSpPr/>
          <p:nvPr/>
        </p:nvCxnSpPr>
        <p:spPr>
          <a:xfrm flipV="1">
            <a:off x="1950952" y="4200943"/>
            <a:ext cx="0" cy="51435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4">
            <a:extLst>
              <a:ext uri="{FF2B5EF4-FFF2-40B4-BE49-F238E27FC236}">
                <a16:creationId xmlns="" xmlns:a16="http://schemas.microsoft.com/office/drawing/2014/main" id="{F21B3D81-2BF5-47F6-8512-13D11382B1B4}"/>
              </a:ext>
            </a:extLst>
          </p:cNvPr>
          <p:cNvCxnSpPr/>
          <p:nvPr/>
        </p:nvCxnSpPr>
        <p:spPr>
          <a:xfrm>
            <a:off x="1950952" y="4208106"/>
            <a:ext cx="1687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9">
            <a:extLst>
              <a:ext uri="{FF2B5EF4-FFF2-40B4-BE49-F238E27FC236}">
                <a16:creationId xmlns="" xmlns:a16="http://schemas.microsoft.com/office/drawing/2014/main" id="{ED395C26-6B01-4FCE-9C15-44BEB6398DA2}"/>
              </a:ext>
            </a:extLst>
          </p:cNvPr>
          <p:cNvCxnSpPr/>
          <p:nvPr/>
        </p:nvCxnSpPr>
        <p:spPr>
          <a:xfrm>
            <a:off x="3155864" y="4208106"/>
            <a:ext cx="7798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0">
            <a:extLst>
              <a:ext uri="{FF2B5EF4-FFF2-40B4-BE49-F238E27FC236}">
                <a16:creationId xmlns="" xmlns:a16="http://schemas.microsoft.com/office/drawing/2014/main" id="{F391C278-CD66-474B-824F-4B461BA99223}"/>
              </a:ext>
            </a:extLst>
          </p:cNvPr>
          <p:cNvCxnSpPr/>
          <p:nvPr/>
        </p:nvCxnSpPr>
        <p:spPr>
          <a:xfrm>
            <a:off x="3233845" y="4198514"/>
            <a:ext cx="0" cy="45720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38">
            <a:extLst>
              <a:ext uri="{FF2B5EF4-FFF2-40B4-BE49-F238E27FC236}">
                <a16:creationId xmlns="" xmlns:a16="http://schemas.microsoft.com/office/drawing/2014/main" id="{805B5C54-4D80-44A2-9373-23785D506D75}"/>
              </a:ext>
            </a:extLst>
          </p:cNvPr>
          <p:cNvSpPr/>
          <p:nvPr/>
        </p:nvSpPr>
        <p:spPr>
          <a:xfrm>
            <a:off x="3179541" y="4658889"/>
            <a:ext cx="114300" cy="11430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40">
            <a:extLst>
              <a:ext uri="{FF2B5EF4-FFF2-40B4-BE49-F238E27FC236}">
                <a16:creationId xmlns="" xmlns:a16="http://schemas.microsoft.com/office/drawing/2014/main" id="{518B499B-9456-4FF8-B397-5CC6A99F9938}"/>
              </a:ext>
            </a:extLst>
          </p:cNvPr>
          <p:cNvSpPr txBox="1"/>
          <p:nvPr/>
        </p:nvSpPr>
        <p:spPr>
          <a:xfrm>
            <a:off x="3112267" y="4582059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+</a:t>
            </a:r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8" name="Straight Arrow Connector 46">
            <a:extLst>
              <a:ext uri="{FF2B5EF4-FFF2-40B4-BE49-F238E27FC236}">
                <a16:creationId xmlns="" xmlns:a16="http://schemas.microsoft.com/office/drawing/2014/main" id="{C680B7A4-87E9-4B4F-BD3F-A2C66C7EA80E}"/>
              </a:ext>
            </a:extLst>
          </p:cNvPr>
          <p:cNvCxnSpPr/>
          <p:nvPr/>
        </p:nvCxnSpPr>
        <p:spPr>
          <a:xfrm>
            <a:off x="3708008" y="4732768"/>
            <a:ext cx="13239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47">
            <a:extLst>
              <a:ext uri="{FF2B5EF4-FFF2-40B4-BE49-F238E27FC236}">
                <a16:creationId xmlns="" xmlns:a16="http://schemas.microsoft.com/office/drawing/2014/main" id="{FCDC4C5A-09D1-4EA5-9E1E-7D03CF569132}"/>
              </a:ext>
            </a:extLst>
          </p:cNvPr>
          <p:cNvCxnSpPr/>
          <p:nvPr/>
        </p:nvCxnSpPr>
        <p:spPr>
          <a:xfrm flipV="1">
            <a:off x="3854118" y="4218418"/>
            <a:ext cx="0" cy="51435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48">
            <a:extLst>
              <a:ext uri="{FF2B5EF4-FFF2-40B4-BE49-F238E27FC236}">
                <a16:creationId xmlns="" xmlns:a16="http://schemas.microsoft.com/office/drawing/2014/main" id="{4106DAEA-ADF6-4E5C-8BD7-E0001F437202}"/>
              </a:ext>
            </a:extLst>
          </p:cNvPr>
          <p:cNvCxnSpPr/>
          <p:nvPr/>
        </p:nvCxnSpPr>
        <p:spPr>
          <a:xfrm>
            <a:off x="3854118" y="4225581"/>
            <a:ext cx="1943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49">
            <a:extLst>
              <a:ext uri="{FF2B5EF4-FFF2-40B4-BE49-F238E27FC236}">
                <a16:creationId xmlns="" xmlns:a16="http://schemas.microsoft.com/office/drawing/2014/main" id="{8F2A14D9-ADDE-4E4E-A167-B8BEDC953019}"/>
              </a:ext>
            </a:extLst>
          </p:cNvPr>
          <p:cNvCxnSpPr/>
          <p:nvPr/>
        </p:nvCxnSpPr>
        <p:spPr>
          <a:xfrm>
            <a:off x="4712024" y="4225581"/>
            <a:ext cx="12098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0">
            <a:extLst>
              <a:ext uri="{FF2B5EF4-FFF2-40B4-BE49-F238E27FC236}">
                <a16:creationId xmlns="" xmlns:a16="http://schemas.microsoft.com/office/drawing/2014/main" id="{0AD4E4ED-B3F8-4A97-BF79-80CD5B319366}"/>
              </a:ext>
            </a:extLst>
          </p:cNvPr>
          <p:cNvCxnSpPr>
            <a:endCxn id="63" idx="0"/>
          </p:cNvCxnSpPr>
          <p:nvPr/>
        </p:nvCxnSpPr>
        <p:spPr>
          <a:xfrm>
            <a:off x="4833009" y="4216860"/>
            <a:ext cx="0" cy="45720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51">
            <a:extLst>
              <a:ext uri="{FF2B5EF4-FFF2-40B4-BE49-F238E27FC236}">
                <a16:creationId xmlns="" xmlns:a16="http://schemas.microsoft.com/office/drawing/2014/main" id="{585859F8-F1C6-4858-AE34-F29EC85CD477}"/>
              </a:ext>
            </a:extLst>
          </p:cNvPr>
          <p:cNvSpPr/>
          <p:nvPr/>
        </p:nvSpPr>
        <p:spPr>
          <a:xfrm>
            <a:off x="4775859" y="4674060"/>
            <a:ext cx="114300" cy="11430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52">
            <a:extLst>
              <a:ext uri="{FF2B5EF4-FFF2-40B4-BE49-F238E27FC236}">
                <a16:creationId xmlns="" xmlns:a16="http://schemas.microsoft.com/office/drawing/2014/main" id="{10D73EFF-54E6-410E-B0ED-A70EB6717F90}"/>
              </a:ext>
            </a:extLst>
          </p:cNvPr>
          <p:cNvSpPr txBox="1"/>
          <p:nvPr/>
        </p:nvSpPr>
        <p:spPr>
          <a:xfrm>
            <a:off x="4705410" y="4593871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+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5" name="TextBox 56">
            <a:extLst>
              <a:ext uri="{FF2B5EF4-FFF2-40B4-BE49-F238E27FC236}">
                <a16:creationId xmlns="" xmlns:a16="http://schemas.microsoft.com/office/drawing/2014/main" id="{0812E64C-FD5F-46F4-849A-73CE011520EC}"/>
              </a:ext>
            </a:extLst>
          </p:cNvPr>
          <p:cNvSpPr txBox="1"/>
          <p:nvPr/>
        </p:nvSpPr>
        <p:spPr>
          <a:xfrm>
            <a:off x="2136971" y="4765911"/>
            <a:ext cx="788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Bell MT" panose="02020503060305020303" pitchFamily="18" charset="0"/>
              </a:rPr>
              <a:t>SRGAN</a:t>
            </a:r>
          </a:p>
        </p:txBody>
      </p:sp>
      <p:sp>
        <p:nvSpPr>
          <p:cNvPr id="66" name="TextBox 58">
            <a:extLst>
              <a:ext uri="{FF2B5EF4-FFF2-40B4-BE49-F238E27FC236}">
                <a16:creationId xmlns="" xmlns:a16="http://schemas.microsoft.com/office/drawing/2014/main" id="{752473F9-3D1A-43CB-A3A8-D5D9C0BB1A61}"/>
              </a:ext>
            </a:extLst>
          </p:cNvPr>
          <p:cNvSpPr txBox="1"/>
          <p:nvPr/>
        </p:nvSpPr>
        <p:spPr>
          <a:xfrm>
            <a:off x="3947466" y="478338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Bell MT" panose="02020503060305020303" pitchFamily="18" charset="0"/>
              </a:rPr>
              <a:t>RB w/o BN</a:t>
            </a:r>
          </a:p>
        </p:txBody>
      </p:sp>
      <p:cxnSp>
        <p:nvCxnSpPr>
          <p:cNvPr id="67" name="Straight Arrow Connector 79">
            <a:extLst>
              <a:ext uri="{FF2B5EF4-FFF2-40B4-BE49-F238E27FC236}">
                <a16:creationId xmlns="" xmlns:a16="http://schemas.microsoft.com/office/drawing/2014/main" id="{76B3D32D-DED2-440B-AB09-657DEA812EA6}"/>
              </a:ext>
            </a:extLst>
          </p:cNvPr>
          <p:cNvCxnSpPr/>
          <p:nvPr/>
        </p:nvCxnSpPr>
        <p:spPr>
          <a:xfrm>
            <a:off x="7709965" y="4469392"/>
            <a:ext cx="29056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75">
            <a:extLst>
              <a:ext uri="{FF2B5EF4-FFF2-40B4-BE49-F238E27FC236}">
                <a16:creationId xmlns="" xmlns:a16="http://schemas.microsoft.com/office/drawing/2014/main" id="{0BAE4F18-3939-4B23-A5F2-C39C893192D8}"/>
              </a:ext>
            </a:extLst>
          </p:cNvPr>
          <p:cNvGrpSpPr/>
          <p:nvPr/>
        </p:nvGrpSpPr>
        <p:grpSpPr>
          <a:xfrm>
            <a:off x="8037126" y="4216374"/>
            <a:ext cx="296491" cy="528925"/>
            <a:chOff x="5628228" y="2572554"/>
            <a:chExt cx="296491" cy="528925"/>
          </a:xfrm>
        </p:grpSpPr>
        <p:sp>
          <p:nvSpPr>
            <p:cNvPr id="69" name="Rectangle 59">
              <a:extLst>
                <a:ext uri="{FF2B5EF4-FFF2-40B4-BE49-F238E27FC236}">
                  <a16:creationId xmlns="" xmlns:a16="http://schemas.microsoft.com/office/drawing/2014/main" id="{83CCEA86-C134-4E10-8864-694EE3D3A11B}"/>
                </a:ext>
              </a:extLst>
            </p:cNvPr>
            <p:cNvSpPr/>
            <p:nvPr/>
          </p:nvSpPr>
          <p:spPr>
            <a:xfrm>
              <a:off x="5628228" y="2572554"/>
              <a:ext cx="142321" cy="5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70" name="Rectangle 60">
              <a:extLst>
                <a:ext uri="{FF2B5EF4-FFF2-40B4-BE49-F238E27FC236}">
                  <a16:creationId xmlns="" xmlns:a16="http://schemas.microsoft.com/office/drawing/2014/main" id="{AA185218-84B1-4751-881A-E671FFD7E79B}"/>
                </a:ext>
              </a:extLst>
            </p:cNvPr>
            <p:cNvSpPr/>
            <p:nvPr/>
          </p:nvSpPr>
          <p:spPr>
            <a:xfrm>
              <a:off x="5782398" y="2572554"/>
              <a:ext cx="142321" cy="528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143">
                  <a:solidFill>
                    <a:schemeClr val="tx1"/>
                  </a:solidFill>
                </a:rPr>
                <a:t>LReLU</a:t>
              </a:r>
              <a:endParaRPr lang="en-US" sz="1143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6">
            <a:extLst>
              <a:ext uri="{FF2B5EF4-FFF2-40B4-BE49-F238E27FC236}">
                <a16:creationId xmlns="" xmlns:a16="http://schemas.microsoft.com/office/drawing/2014/main" id="{11D41193-EC20-49E2-9E94-3FA78F70989C}"/>
              </a:ext>
            </a:extLst>
          </p:cNvPr>
          <p:cNvGrpSpPr/>
          <p:nvPr/>
        </p:nvGrpSpPr>
        <p:grpSpPr>
          <a:xfrm>
            <a:off x="8620164" y="4216374"/>
            <a:ext cx="296491" cy="528925"/>
            <a:chOff x="6475953" y="2752725"/>
            <a:chExt cx="296491" cy="528925"/>
          </a:xfrm>
        </p:grpSpPr>
        <p:sp>
          <p:nvSpPr>
            <p:cNvPr id="72" name="Rectangle 61">
              <a:extLst>
                <a:ext uri="{FF2B5EF4-FFF2-40B4-BE49-F238E27FC236}">
                  <a16:creationId xmlns="" xmlns:a16="http://schemas.microsoft.com/office/drawing/2014/main" id="{F6EC820A-F7E1-4BBF-86F2-DCED86A0AA79}"/>
                </a:ext>
              </a:extLst>
            </p:cNvPr>
            <p:cNvSpPr/>
            <p:nvPr/>
          </p:nvSpPr>
          <p:spPr>
            <a:xfrm>
              <a:off x="6475953" y="2752725"/>
              <a:ext cx="142321" cy="5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73" name="Rectangle 62">
              <a:extLst>
                <a:ext uri="{FF2B5EF4-FFF2-40B4-BE49-F238E27FC236}">
                  <a16:creationId xmlns="" xmlns:a16="http://schemas.microsoft.com/office/drawing/2014/main" id="{125EB18F-784C-45F4-B786-9AE4C12ED38D}"/>
                </a:ext>
              </a:extLst>
            </p:cNvPr>
            <p:cNvSpPr/>
            <p:nvPr/>
          </p:nvSpPr>
          <p:spPr>
            <a:xfrm>
              <a:off x="6630123" y="2752725"/>
              <a:ext cx="142321" cy="528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143">
                  <a:solidFill>
                    <a:schemeClr val="tx1"/>
                  </a:solidFill>
                </a:rPr>
                <a:t>LReLU</a:t>
              </a:r>
              <a:endParaRPr lang="en-US" sz="1143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7">
            <a:extLst>
              <a:ext uri="{FF2B5EF4-FFF2-40B4-BE49-F238E27FC236}">
                <a16:creationId xmlns="" xmlns:a16="http://schemas.microsoft.com/office/drawing/2014/main" id="{DEF9B7CB-05EA-4064-80D0-896009C5470E}"/>
              </a:ext>
            </a:extLst>
          </p:cNvPr>
          <p:cNvGrpSpPr/>
          <p:nvPr/>
        </p:nvGrpSpPr>
        <p:grpSpPr>
          <a:xfrm>
            <a:off x="9203202" y="4216374"/>
            <a:ext cx="296491" cy="528925"/>
            <a:chOff x="7514178" y="3618306"/>
            <a:chExt cx="296491" cy="528925"/>
          </a:xfrm>
        </p:grpSpPr>
        <p:sp>
          <p:nvSpPr>
            <p:cNvPr id="75" name="Rectangle 69">
              <a:extLst>
                <a:ext uri="{FF2B5EF4-FFF2-40B4-BE49-F238E27FC236}">
                  <a16:creationId xmlns="" xmlns:a16="http://schemas.microsoft.com/office/drawing/2014/main" id="{69475CB4-311B-4088-BB25-CAD82E399E10}"/>
                </a:ext>
              </a:extLst>
            </p:cNvPr>
            <p:cNvSpPr/>
            <p:nvPr/>
          </p:nvSpPr>
          <p:spPr>
            <a:xfrm>
              <a:off x="7514178" y="3618306"/>
              <a:ext cx="142321" cy="5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76" name="Rectangle 70">
              <a:extLst>
                <a:ext uri="{FF2B5EF4-FFF2-40B4-BE49-F238E27FC236}">
                  <a16:creationId xmlns="" xmlns:a16="http://schemas.microsoft.com/office/drawing/2014/main" id="{68C47B30-E103-438A-AD6A-9B38B12251B0}"/>
                </a:ext>
              </a:extLst>
            </p:cNvPr>
            <p:cNvSpPr/>
            <p:nvPr/>
          </p:nvSpPr>
          <p:spPr>
            <a:xfrm>
              <a:off x="7668348" y="3618306"/>
              <a:ext cx="142321" cy="528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143">
                  <a:solidFill>
                    <a:schemeClr val="tx1"/>
                  </a:solidFill>
                </a:rPr>
                <a:t>LReLU</a:t>
              </a:r>
              <a:endParaRPr lang="en-US" sz="1143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8">
            <a:extLst>
              <a:ext uri="{FF2B5EF4-FFF2-40B4-BE49-F238E27FC236}">
                <a16:creationId xmlns="" xmlns:a16="http://schemas.microsoft.com/office/drawing/2014/main" id="{BB2F2B7B-8AE6-4710-87AE-F0C802331383}"/>
              </a:ext>
            </a:extLst>
          </p:cNvPr>
          <p:cNvGrpSpPr/>
          <p:nvPr/>
        </p:nvGrpSpPr>
        <p:grpSpPr>
          <a:xfrm>
            <a:off x="9786240" y="4240827"/>
            <a:ext cx="296491" cy="528925"/>
            <a:chOff x="8596375" y="4220379"/>
            <a:chExt cx="296491" cy="528925"/>
          </a:xfrm>
        </p:grpSpPr>
        <p:sp>
          <p:nvSpPr>
            <p:cNvPr id="78" name="Rectangle 71">
              <a:extLst>
                <a:ext uri="{FF2B5EF4-FFF2-40B4-BE49-F238E27FC236}">
                  <a16:creationId xmlns="" xmlns:a16="http://schemas.microsoft.com/office/drawing/2014/main" id="{FEB17036-EB5F-4FB4-8921-3F8E7D334244}"/>
                </a:ext>
              </a:extLst>
            </p:cNvPr>
            <p:cNvSpPr/>
            <p:nvPr/>
          </p:nvSpPr>
          <p:spPr>
            <a:xfrm>
              <a:off x="8596375" y="4220379"/>
              <a:ext cx="142321" cy="5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79" name="Rectangle 72">
              <a:extLst>
                <a:ext uri="{FF2B5EF4-FFF2-40B4-BE49-F238E27FC236}">
                  <a16:creationId xmlns="" xmlns:a16="http://schemas.microsoft.com/office/drawing/2014/main" id="{878B19DA-D268-4B59-9188-30053268DA84}"/>
                </a:ext>
              </a:extLst>
            </p:cNvPr>
            <p:cNvSpPr/>
            <p:nvPr/>
          </p:nvSpPr>
          <p:spPr>
            <a:xfrm>
              <a:off x="8750545" y="4220379"/>
              <a:ext cx="142321" cy="528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143">
                  <a:solidFill>
                    <a:schemeClr val="tx1"/>
                  </a:solidFill>
                </a:rPr>
                <a:t>LReLU</a:t>
              </a:r>
              <a:endParaRPr lang="en-US" sz="1143">
                <a:solidFill>
                  <a:schemeClr val="tx1"/>
                </a:solidFill>
              </a:endParaRPr>
            </a:p>
          </p:txBody>
        </p:sp>
      </p:grpSp>
      <p:sp>
        <p:nvSpPr>
          <p:cNvPr id="80" name="Rectangle 73">
            <a:extLst>
              <a:ext uri="{FF2B5EF4-FFF2-40B4-BE49-F238E27FC236}">
                <a16:creationId xmlns="" xmlns:a16="http://schemas.microsoft.com/office/drawing/2014/main" id="{46067FCF-03C6-47C5-AE7B-A7E02A49E49B}"/>
              </a:ext>
            </a:extLst>
          </p:cNvPr>
          <p:cNvSpPr/>
          <p:nvPr/>
        </p:nvSpPr>
        <p:spPr>
          <a:xfrm>
            <a:off x="10295975" y="4240826"/>
            <a:ext cx="142321" cy="528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81" name="Arc 85">
            <a:extLst>
              <a:ext uri="{FF2B5EF4-FFF2-40B4-BE49-F238E27FC236}">
                <a16:creationId xmlns="" xmlns:a16="http://schemas.microsoft.com/office/drawing/2014/main" id="{201EDF1F-4CA5-4126-AD53-85EE03496E8F}"/>
              </a:ext>
            </a:extLst>
          </p:cNvPr>
          <p:cNvSpPr/>
          <p:nvPr/>
        </p:nvSpPr>
        <p:spPr>
          <a:xfrm flipH="1">
            <a:off x="8466454" y="4001034"/>
            <a:ext cx="1191050" cy="1030328"/>
          </a:xfrm>
          <a:prstGeom prst="arc">
            <a:avLst>
              <a:gd name="adj1" fmla="val 11120447"/>
              <a:gd name="adj2" fmla="val 21293799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6">
            <a:extLst>
              <a:ext uri="{FF2B5EF4-FFF2-40B4-BE49-F238E27FC236}">
                <a16:creationId xmlns="" xmlns:a16="http://schemas.microsoft.com/office/drawing/2014/main" id="{FC67F1E3-6A72-4E93-808F-8666DE0136C2}"/>
              </a:ext>
            </a:extLst>
          </p:cNvPr>
          <p:cNvSpPr/>
          <p:nvPr/>
        </p:nvSpPr>
        <p:spPr>
          <a:xfrm flipH="1">
            <a:off x="8462313" y="3893766"/>
            <a:ext cx="1777314" cy="1273442"/>
          </a:xfrm>
          <a:prstGeom prst="arc">
            <a:avLst>
              <a:gd name="adj1" fmla="val 11119020"/>
              <a:gd name="adj2" fmla="val 2131209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7">
            <a:extLst>
              <a:ext uri="{FF2B5EF4-FFF2-40B4-BE49-F238E27FC236}">
                <a16:creationId xmlns="" xmlns:a16="http://schemas.microsoft.com/office/drawing/2014/main" id="{615C7B38-970A-4873-9902-03A5AC5E04BF}"/>
              </a:ext>
            </a:extLst>
          </p:cNvPr>
          <p:cNvSpPr/>
          <p:nvPr/>
        </p:nvSpPr>
        <p:spPr>
          <a:xfrm flipH="1">
            <a:off x="8458783" y="4125083"/>
            <a:ext cx="611353" cy="928715"/>
          </a:xfrm>
          <a:prstGeom prst="arc">
            <a:avLst>
              <a:gd name="adj1" fmla="val 12140474"/>
              <a:gd name="adj2" fmla="val 20179759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8">
            <a:extLst>
              <a:ext uri="{FF2B5EF4-FFF2-40B4-BE49-F238E27FC236}">
                <a16:creationId xmlns="" xmlns:a16="http://schemas.microsoft.com/office/drawing/2014/main" id="{EEE7E7CC-2E93-41D1-B024-7634C80839A2}"/>
              </a:ext>
            </a:extLst>
          </p:cNvPr>
          <p:cNvSpPr/>
          <p:nvPr/>
        </p:nvSpPr>
        <p:spPr>
          <a:xfrm flipH="1">
            <a:off x="9049034" y="4125083"/>
            <a:ext cx="611353" cy="928715"/>
          </a:xfrm>
          <a:prstGeom prst="arc">
            <a:avLst>
              <a:gd name="adj1" fmla="val 12140474"/>
              <a:gd name="adj2" fmla="val 20179759"/>
            </a:avLst>
          </a:prstGeom>
          <a:ln w="12700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9">
            <a:extLst>
              <a:ext uri="{FF2B5EF4-FFF2-40B4-BE49-F238E27FC236}">
                <a16:creationId xmlns="" xmlns:a16="http://schemas.microsoft.com/office/drawing/2014/main" id="{C761F58E-CBA7-4888-9E64-9517FEDF572D}"/>
              </a:ext>
            </a:extLst>
          </p:cNvPr>
          <p:cNvSpPr/>
          <p:nvPr/>
        </p:nvSpPr>
        <p:spPr>
          <a:xfrm flipH="1">
            <a:off x="9637096" y="4125082"/>
            <a:ext cx="611353" cy="928715"/>
          </a:xfrm>
          <a:prstGeom prst="arc">
            <a:avLst>
              <a:gd name="adj1" fmla="val 12140474"/>
              <a:gd name="adj2" fmla="val 20179759"/>
            </a:avLst>
          </a:prstGeom>
          <a:ln w="12700">
            <a:solidFill>
              <a:srgbClr val="7030A0">
                <a:alpha val="67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90">
            <a:extLst>
              <a:ext uri="{FF2B5EF4-FFF2-40B4-BE49-F238E27FC236}">
                <a16:creationId xmlns="" xmlns:a16="http://schemas.microsoft.com/office/drawing/2014/main" id="{E97B72EC-6356-4013-B15D-195DA5D5FCFA}"/>
              </a:ext>
            </a:extLst>
          </p:cNvPr>
          <p:cNvSpPr/>
          <p:nvPr/>
        </p:nvSpPr>
        <p:spPr>
          <a:xfrm flipH="1">
            <a:off x="7871415" y="4125082"/>
            <a:ext cx="611353" cy="928715"/>
          </a:xfrm>
          <a:prstGeom prst="arc">
            <a:avLst>
              <a:gd name="adj1" fmla="val 12140474"/>
              <a:gd name="adj2" fmla="val 20179759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92">
            <a:extLst>
              <a:ext uri="{FF2B5EF4-FFF2-40B4-BE49-F238E27FC236}">
                <a16:creationId xmlns="" xmlns:a16="http://schemas.microsoft.com/office/drawing/2014/main" id="{332DE1BD-F34A-4E9B-97D2-596A90BC08B3}"/>
              </a:ext>
            </a:extLst>
          </p:cNvPr>
          <p:cNvSpPr/>
          <p:nvPr/>
        </p:nvSpPr>
        <p:spPr>
          <a:xfrm flipH="1">
            <a:off x="9061979" y="4001034"/>
            <a:ext cx="1164674" cy="1030328"/>
          </a:xfrm>
          <a:prstGeom prst="arc">
            <a:avLst>
              <a:gd name="adj1" fmla="val 11120447"/>
              <a:gd name="adj2" fmla="val 21293799"/>
            </a:avLst>
          </a:prstGeom>
          <a:ln w="12700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93">
            <a:extLst>
              <a:ext uri="{FF2B5EF4-FFF2-40B4-BE49-F238E27FC236}">
                <a16:creationId xmlns="" xmlns:a16="http://schemas.microsoft.com/office/drawing/2014/main" id="{90503501-6C00-4B31-8A84-E6FA8A72ED96}"/>
              </a:ext>
            </a:extLst>
          </p:cNvPr>
          <p:cNvSpPr/>
          <p:nvPr/>
        </p:nvSpPr>
        <p:spPr>
          <a:xfrm flipH="1">
            <a:off x="7876580" y="4001034"/>
            <a:ext cx="1191050" cy="1030328"/>
          </a:xfrm>
          <a:prstGeom prst="arc">
            <a:avLst>
              <a:gd name="adj1" fmla="val 11120447"/>
              <a:gd name="adj2" fmla="val 21293799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c 94">
            <a:extLst>
              <a:ext uri="{FF2B5EF4-FFF2-40B4-BE49-F238E27FC236}">
                <a16:creationId xmlns="" xmlns:a16="http://schemas.microsoft.com/office/drawing/2014/main" id="{F1225E82-27D7-4E20-BC02-1383D6AFB601}"/>
              </a:ext>
            </a:extLst>
          </p:cNvPr>
          <p:cNvSpPr/>
          <p:nvPr/>
        </p:nvSpPr>
        <p:spPr>
          <a:xfrm flipH="1">
            <a:off x="7879808" y="3893766"/>
            <a:ext cx="1777314" cy="1273442"/>
          </a:xfrm>
          <a:prstGeom prst="arc">
            <a:avLst>
              <a:gd name="adj1" fmla="val 11119020"/>
              <a:gd name="adj2" fmla="val 2131209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c 95">
            <a:extLst>
              <a:ext uri="{FF2B5EF4-FFF2-40B4-BE49-F238E27FC236}">
                <a16:creationId xmlns="" xmlns:a16="http://schemas.microsoft.com/office/drawing/2014/main" id="{2DD397E9-1C59-44D7-8110-29550D08F895}"/>
              </a:ext>
            </a:extLst>
          </p:cNvPr>
          <p:cNvSpPr/>
          <p:nvPr/>
        </p:nvSpPr>
        <p:spPr>
          <a:xfrm flipH="1">
            <a:off x="7873315" y="3825045"/>
            <a:ext cx="2375134" cy="1390811"/>
          </a:xfrm>
          <a:prstGeom prst="arc">
            <a:avLst>
              <a:gd name="adj1" fmla="val 10907675"/>
              <a:gd name="adj2" fmla="val 21396003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183">
            <a:extLst>
              <a:ext uri="{FF2B5EF4-FFF2-40B4-BE49-F238E27FC236}">
                <a16:creationId xmlns="" xmlns:a16="http://schemas.microsoft.com/office/drawing/2014/main" id="{CD6A69E6-3A16-47D3-A599-5A642871E988}"/>
              </a:ext>
            </a:extLst>
          </p:cNvPr>
          <p:cNvGrpSpPr/>
          <p:nvPr/>
        </p:nvGrpSpPr>
        <p:grpSpPr>
          <a:xfrm>
            <a:off x="5724953" y="4343759"/>
            <a:ext cx="255198" cy="261610"/>
            <a:chOff x="6059707" y="3929679"/>
            <a:chExt cx="255198" cy="261610"/>
          </a:xfrm>
        </p:grpSpPr>
        <p:sp>
          <p:nvSpPr>
            <p:cNvPr id="92" name="Oval 117">
              <a:extLst>
                <a:ext uri="{FF2B5EF4-FFF2-40B4-BE49-F238E27FC236}">
                  <a16:creationId xmlns="" xmlns:a16="http://schemas.microsoft.com/office/drawing/2014/main" id="{8D56A4D5-640D-47B8-9EC4-BF987D6E2041}"/>
                </a:ext>
              </a:extLst>
            </p:cNvPr>
            <p:cNvSpPr/>
            <p:nvPr/>
          </p:nvSpPr>
          <p:spPr>
            <a:xfrm>
              <a:off x="6127465" y="4003377"/>
              <a:ext cx="114300" cy="114300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116">
              <a:extLst>
                <a:ext uri="{FF2B5EF4-FFF2-40B4-BE49-F238E27FC236}">
                  <a16:creationId xmlns="" xmlns:a16="http://schemas.microsoft.com/office/drawing/2014/main" id="{A26ED2E1-F2B7-45E1-93B1-76E7D9E8319D}"/>
                </a:ext>
              </a:extLst>
            </p:cNvPr>
            <p:cNvSpPr txBox="1"/>
            <p:nvPr/>
          </p:nvSpPr>
          <p:spPr>
            <a:xfrm>
              <a:off x="6059707" y="392967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+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Group 184">
            <a:extLst>
              <a:ext uri="{FF2B5EF4-FFF2-40B4-BE49-F238E27FC236}">
                <a16:creationId xmlns="" xmlns:a16="http://schemas.microsoft.com/office/drawing/2014/main" id="{1E545BEB-910F-41A5-B9F4-2C6EBB4A59B5}"/>
              </a:ext>
            </a:extLst>
          </p:cNvPr>
          <p:cNvGrpSpPr/>
          <p:nvPr/>
        </p:nvGrpSpPr>
        <p:grpSpPr>
          <a:xfrm>
            <a:off x="6421000" y="4353571"/>
            <a:ext cx="255198" cy="261610"/>
            <a:chOff x="7052073" y="3930219"/>
            <a:chExt cx="255198" cy="261610"/>
          </a:xfrm>
        </p:grpSpPr>
        <p:sp>
          <p:nvSpPr>
            <p:cNvPr id="95" name="Oval 118">
              <a:extLst>
                <a:ext uri="{FF2B5EF4-FFF2-40B4-BE49-F238E27FC236}">
                  <a16:creationId xmlns="" xmlns:a16="http://schemas.microsoft.com/office/drawing/2014/main" id="{378E8045-3284-4594-A2D6-5E084C658D3E}"/>
                </a:ext>
              </a:extLst>
            </p:cNvPr>
            <p:cNvSpPr/>
            <p:nvPr/>
          </p:nvSpPr>
          <p:spPr>
            <a:xfrm>
              <a:off x="7119495" y="4002248"/>
              <a:ext cx="114300" cy="114300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121">
              <a:extLst>
                <a:ext uri="{FF2B5EF4-FFF2-40B4-BE49-F238E27FC236}">
                  <a16:creationId xmlns="" xmlns:a16="http://schemas.microsoft.com/office/drawing/2014/main" id="{FDFDE83B-79AE-45D1-BD1D-B5478CAA9657}"/>
                </a:ext>
              </a:extLst>
            </p:cNvPr>
            <p:cNvSpPr txBox="1"/>
            <p:nvPr/>
          </p:nvSpPr>
          <p:spPr>
            <a:xfrm>
              <a:off x="7052073" y="393021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+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97" name="Oval 119">
            <a:extLst>
              <a:ext uri="{FF2B5EF4-FFF2-40B4-BE49-F238E27FC236}">
                <a16:creationId xmlns="" xmlns:a16="http://schemas.microsoft.com/office/drawing/2014/main" id="{0261DA76-56B9-403B-A93B-D00BDC50D661}"/>
              </a:ext>
            </a:extLst>
          </p:cNvPr>
          <p:cNvSpPr/>
          <p:nvPr/>
        </p:nvSpPr>
        <p:spPr>
          <a:xfrm>
            <a:off x="7183733" y="4425600"/>
            <a:ext cx="114300" cy="11430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122">
            <a:extLst>
              <a:ext uri="{FF2B5EF4-FFF2-40B4-BE49-F238E27FC236}">
                <a16:creationId xmlns="" xmlns:a16="http://schemas.microsoft.com/office/drawing/2014/main" id="{6AF6F45E-19FB-42D6-AD96-D5AE551D2FDA}"/>
              </a:ext>
            </a:extLst>
          </p:cNvPr>
          <p:cNvSpPr txBox="1"/>
          <p:nvPr/>
        </p:nvSpPr>
        <p:spPr>
          <a:xfrm>
            <a:off x="7118650" y="4348770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+</a:t>
            </a:r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99" name="Straight Arrow Connector 123">
            <a:extLst>
              <a:ext uri="{FF2B5EF4-FFF2-40B4-BE49-F238E27FC236}">
                <a16:creationId xmlns="" xmlns:a16="http://schemas.microsoft.com/office/drawing/2014/main" id="{08219CF7-AFDF-4218-A332-CEEB7EC640E7}"/>
              </a:ext>
            </a:extLst>
          </p:cNvPr>
          <p:cNvCxnSpPr/>
          <p:nvPr/>
        </p:nvCxnSpPr>
        <p:spPr>
          <a:xfrm flipV="1">
            <a:off x="5230550" y="4090507"/>
            <a:ext cx="0" cy="3769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125">
            <a:extLst>
              <a:ext uri="{FF2B5EF4-FFF2-40B4-BE49-F238E27FC236}">
                <a16:creationId xmlns="" xmlns:a16="http://schemas.microsoft.com/office/drawing/2014/main" id="{462A53C7-B98B-40AD-AAB0-394E1B8BBA73}"/>
              </a:ext>
            </a:extLst>
          </p:cNvPr>
          <p:cNvCxnSpPr/>
          <p:nvPr/>
        </p:nvCxnSpPr>
        <p:spPr>
          <a:xfrm>
            <a:off x="5220330" y="4090507"/>
            <a:ext cx="647786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27">
            <a:extLst>
              <a:ext uri="{FF2B5EF4-FFF2-40B4-BE49-F238E27FC236}">
                <a16:creationId xmlns="" xmlns:a16="http://schemas.microsoft.com/office/drawing/2014/main" id="{1241567A-2D62-4846-8809-44524AD038C4}"/>
              </a:ext>
            </a:extLst>
          </p:cNvPr>
          <p:cNvCxnSpPr/>
          <p:nvPr/>
        </p:nvCxnSpPr>
        <p:spPr>
          <a:xfrm>
            <a:off x="5858592" y="4090507"/>
            <a:ext cx="0" cy="33484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44">
            <a:extLst>
              <a:ext uri="{FF2B5EF4-FFF2-40B4-BE49-F238E27FC236}">
                <a16:creationId xmlns="" xmlns:a16="http://schemas.microsoft.com/office/drawing/2014/main" id="{A5EE1908-AA21-45FC-BE9B-63F9BF623F85}"/>
              </a:ext>
            </a:extLst>
          </p:cNvPr>
          <p:cNvCxnSpPr/>
          <p:nvPr/>
        </p:nvCxnSpPr>
        <p:spPr>
          <a:xfrm flipV="1">
            <a:off x="5172475" y="4469815"/>
            <a:ext cx="0" cy="19368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45">
            <a:extLst>
              <a:ext uri="{FF2B5EF4-FFF2-40B4-BE49-F238E27FC236}">
                <a16:creationId xmlns="" xmlns:a16="http://schemas.microsoft.com/office/drawing/2014/main" id="{7C93D242-1E1E-416F-88C4-2C0B211D3A37}"/>
              </a:ext>
            </a:extLst>
          </p:cNvPr>
          <p:cNvCxnSpPr/>
          <p:nvPr/>
        </p:nvCxnSpPr>
        <p:spPr>
          <a:xfrm>
            <a:off x="5162951" y="4670195"/>
            <a:ext cx="238384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47">
            <a:extLst>
              <a:ext uri="{FF2B5EF4-FFF2-40B4-BE49-F238E27FC236}">
                <a16:creationId xmlns="" xmlns:a16="http://schemas.microsoft.com/office/drawing/2014/main" id="{768CA26C-BA96-4288-9736-1498B099F270}"/>
              </a:ext>
            </a:extLst>
          </p:cNvPr>
          <p:cNvCxnSpPr/>
          <p:nvPr/>
        </p:nvCxnSpPr>
        <p:spPr>
          <a:xfrm>
            <a:off x="7536590" y="4522742"/>
            <a:ext cx="0" cy="14745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58">
            <a:extLst>
              <a:ext uri="{FF2B5EF4-FFF2-40B4-BE49-F238E27FC236}">
                <a16:creationId xmlns="" xmlns:a16="http://schemas.microsoft.com/office/drawing/2014/main" id="{26F9502A-7130-4CC8-AE73-F0A37411272C}"/>
              </a:ext>
            </a:extLst>
          </p:cNvPr>
          <p:cNvCxnSpPr/>
          <p:nvPr/>
        </p:nvCxnSpPr>
        <p:spPr>
          <a:xfrm flipV="1">
            <a:off x="6645955" y="4090507"/>
            <a:ext cx="0" cy="37790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59">
            <a:extLst>
              <a:ext uri="{FF2B5EF4-FFF2-40B4-BE49-F238E27FC236}">
                <a16:creationId xmlns="" xmlns:a16="http://schemas.microsoft.com/office/drawing/2014/main" id="{70225AD8-555C-4173-AF01-7170ECCA046A}"/>
              </a:ext>
            </a:extLst>
          </p:cNvPr>
          <p:cNvCxnSpPr/>
          <p:nvPr/>
        </p:nvCxnSpPr>
        <p:spPr>
          <a:xfrm>
            <a:off x="6636155" y="4092883"/>
            <a:ext cx="61184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60">
            <a:extLst>
              <a:ext uri="{FF2B5EF4-FFF2-40B4-BE49-F238E27FC236}">
                <a16:creationId xmlns="" xmlns:a16="http://schemas.microsoft.com/office/drawing/2014/main" id="{23BAE6EC-D6B4-454E-91D0-FAE909AEDE68}"/>
              </a:ext>
            </a:extLst>
          </p:cNvPr>
          <p:cNvCxnSpPr/>
          <p:nvPr/>
        </p:nvCxnSpPr>
        <p:spPr>
          <a:xfrm>
            <a:off x="7241724" y="4090507"/>
            <a:ext cx="0" cy="33484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94">
            <a:extLst>
              <a:ext uri="{FF2B5EF4-FFF2-40B4-BE49-F238E27FC236}">
                <a16:creationId xmlns="" xmlns:a16="http://schemas.microsoft.com/office/drawing/2014/main" id="{9D81E609-CC65-46C7-A2BD-BBDA63CB6B89}"/>
              </a:ext>
            </a:extLst>
          </p:cNvPr>
          <p:cNvGrpSpPr/>
          <p:nvPr/>
        </p:nvGrpSpPr>
        <p:grpSpPr>
          <a:xfrm>
            <a:off x="6671810" y="3893766"/>
            <a:ext cx="573675" cy="430887"/>
            <a:chOff x="4963668" y="2700412"/>
            <a:chExt cx="785410" cy="430887"/>
          </a:xfrm>
        </p:grpSpPr>
        <p:sp>
          <p:nvSpPr>
            <p:cNvPr id="109" name="Rounded Rectangle 195">
              <a:extLst>
                <a:ext uri="{FF2B5EF4-FFF2-40B4-BE49-F238E27FC236}">
                  <a16:creationId xmlns="" xmlns:a16="http://schemas.microsoft.com/office/drawing/2014/main" id="{6A123709-02BD-45DC-B4C8-48A75084DF06}"/>
                </a:ext>
              </a:extLst>
            </p:cNvPr>
            <p:cNvSpPr/>
            <p:nvPr/>
          </p:nvSpPr>
          <p:spPr>
            <a:xfrm>
              <a:off x="5007537" y="2745563"/>
              <a:ext cx="627905" cy="34067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96">
              <a:extLst>
                <a:ext uri="{FF2B5EF4-FFF2-40B4-BE49-F238E27FC236}">
                  <a16:creationId xmlns="" xmlns:a16="http://schemas.microsoft.com/office/drawing/2014/main" id="{988357D8-2DDD-45B2-BD4A-2D81EFE9EA9B}"/>
                </a:ext>
              </a:extLst>
            </p:cNvPr>
            <p:cNvSpPr txBox="1"/>
            <p:nvPr/>
          </p:nvSpPr>
          <p:spPr>
            <a:xfrm>
              <a:off x="4963668" y="2700412"/>
              <a:ext cx="78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Dense </a:t>
              </a:r>
            </a:p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</a:t>
              </a:r>
            </a:p>
          </p:txBody>
        </p:sp>
      </p:grpSp>
      <p:cxnSp>
        <p:nvCxnSpPr>
          <p:cNvPr id="111" name="Straight Connector 203">
            <a:extLst>
              <a:ext uri="{FF2B5EF4-FFF2-40B4-BE49-F238E27FC236}">
                <a16:creationId xmlns="" xmlns:a16="http://schemas.microsoft.com/office/drawing/2014/main" id="{88428B17-14C3-400B-9CD8-D30D6A6334B5}"/>
              </a:ext>
            </a:extLst>
          </p:cNvPr>
          <p:cNvCxnSpPr/>
          <p:nvPr/>
        </p:nvCxnSpPr>
        <p:spPr>
          <a:xfrm flipV="1">
            <a:off x="7118650" y="3825046"/>
            <a:ext cx="792623" cy="111099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208">
            <a:extLst>
              <a:ext uri="{FF2B5EF4-FFF2-40B4-BE49-F238E27FC236}">
                <a16:creationId xmlns="" xmlns:a16="http://schemas.microsoft.com/office/drawing/2014/main" id="{48AA1723-F62B-49EB-8BCC-7BDABE43035E}"/>
              </a:ext>
            </a:extLst>
          </p:cNvPr>
          <p:cNvSpPr/>
          <p:nvPr/>
        </p:nvSpPr>
        <p:spPr>
          <a:xfrm>
            <a:off x="7824938" y="3799442"/>
            <a:ext cx="2683820" cy="1037693"/>
          </a:xfrm>
          <a:prstGeom prst="round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212">
            <a:extLst>
              <a:ext uri="{FF2B5EF4-FFF2-40B4-BE49-F238E27FC236}">
                <a16:creationId xmlns="" xmlns:a16="http://schemas.microsoft.com/office/drawing/2014/main" id="{013696D1-A782-47B5-AC61-1A15F70F3145}"/>
              </a:ext>
            </a:extLst>
          </p:cNvPr>
          <p:cNvSpPr/>
          <p:nvPr/>
        </p:nvSpPr>
        <p:spPr>
          <a:xfrm>
            <a:off x="3438755" y="4358288"/>
            <a:ext cx="272775" cy="16736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02">
            <a:extLst>
              <a:ext uri="{FF2B5EF4-FFF2-40B4-BE49-F238E27FC236}">
                <a16:creationId xmlns="" xmlns:a16="http://schemas.microsoft.com/office/drawing/2014/main" id="{BAF90FF2-9B22-45BF-B657-895715FF839D}"/>
              </a:ext>
            </a:extLst>
          </p:cNvPr>
          <p:cNvCxnSpPr/>
          <p:nvPr/>
        </p:nvCxnSpPr>
        <p:spPr>
          <a:xfrm flipV="1">
            <a:off x="5925973" y="4090507"/>
            <a:ext cx="0" cy="3769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03">
            <a:extLst>
              <a:ext uri="{FF2B5EF4-FFF2-40B4-BE49-F238E27FC236}">
                <a16:creationId xmlns="" xmlns:a16="http://schemas.microsoft.com/office/drawing/2014/main" id="{23953ED1-FFF9-4EE9-9BC9-07B2DC5EBF8B}"/>
              </a:ext>
            </a:extLst>
          </p:cNvPr>
          <p:cNvCxnSpPr/>
          <p:nvPr/>
        </p:nvCxnSpPr>
        <p:spPr>
          <a:xfrm>
            <a:off x="5916449" y="4090507"/>
            <a:ext cx="6397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04">
            <a:extLst>
              <a:ext uri="{FF2B5EF4-FFF2-40B4-BE49-F238E27FC236}">
                <a16:creationId xmlns="" xmlns:a16="http://schemas.microsoft.com/office/drawing/2014/main" id="{E0A92485-BE6A-4853-8328-539BAF546ABA}"/>
              </a:ext>
            </a:extLst>
          </p:cNvPr>
          <p:cNvCxnSpPr/>
          <p:nvPr/>
        </p:nvCxnSpPr>
        <p:spPr>
          <a:xfrm>
            <a:off x="6548349" y="4090507"/>
            <a:ext cx="0" cy="33530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36">
            <a:extLst>
              <a:ext uri="{FF2B5EF4-FFF2-40B4-BE49-F238E27FC236}">
                <a16:creationId xmlns="" xmlns:a16="http://schemas.microsoft.com/office/drawing/2014/main" id="{FF93B36C-C374-4D02-850D-B16FCAD37366}"/>
              </a:ext>
            </a:extLst>
          </p:cNvPr>
          <p:cNvGrpSpPr/>
          <p:nvPr/>
        </p:nvGrpSpPr>
        <p:grpSpPr>
          <a:xfrm>
            <a:off x="5813137" y="4159397"/>
            <a:ext cx="76944" cy="140492"/>
            <a:chOff x="4943184" y="2602871"/>
            <a:chExt cx="76944" cy="140492"/>
          </a:xfrm>
        </p:grpSpPr>
        <p:sp>
          <p:nvSpPr>
            <p:cNvPr id="118" name="Rounded Rectangle 33">
              <a:extLst>
                <a:ext uri="{FF2B5EF4-FFF2-40B4-BE49-F238E27FC236}">
                  <a16:creationId xmlns="" xmlns:a16="http://schemas.microsoft.com/office/drawing/2014/main" id="{EBF55220-5006-4784-8C3E-0A12D32C5DC9}"/>
                </a:ext>
              </a:extLst>
            </p:cNvPr>
            <p:cNvSpPr/>
            <p:nvPr/>
          </p:nvSpPr>
          <p:spPr>
            <a:xfrm>
              <a:off x="4946910" y="2602871"/>
              <a:ext cx="71687" cy="14049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35">
                  <a:extLst>
                    <a:ext uri="{FF2B5EF4-FFF2-40B4-BE49-F238E27FC236}">
                      <a16:creationId xmlns="" xmlns:a16="http://schemas.microsoft.com/office/drawing/2014/main" id="{F80FC57B-1A11-48B1-B5D4-706DED987793}"/>
                    </a:ext>
                  </a:extLst>
                </p:cNvPr>
                <p:cNvSpPr txBox="1"/>
                <p:nvPr/>
              </p:nvSpPr>
              <p:spPr>
                <a:xfrm rot="16200000">
                  <a:off x="4923884" y="2636482"/>
                  <a:ext cx="115544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500"/>
                </a:p>
              </p:txBody>
            </p:sp>
          </mc:Choice>
          <mc:Fallback xmlns="">
            <p:sp>
              <p:nvSpPr>
                <p:cNvPr id="119" name="TextBox 3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80FC57B-1A11-48B1-B5D4-706DED987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23884" y="2636482"/>
                  <a:ext cx="115544" cy="769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5789" r="-41667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20">
            <a:extLst>
              <a:ext uri="{FF2B5EF4-FFF2-40B4-BE49-F238E27FC236}">
                <a16:creationId xmlns="" xmlns:a16="http://schemas.microsoft.com/office/drawing/2014/main" id="{4F8DCD9C-E157-4AC1-9E21-0DE0156522B9}"/>
              </a:ext>
            </a:extLst>
          </p:cNvPr>
          <p:cNvGrpSpPr/>
          <p:nvPr/>
        </p:nvGrpSpPr>
        <p:grpSpPr>
          <a:xfrm>
            <a:off x="6508923" y="4164348"/>
            <a:ext cx="76944" cy="140492"/>
            <a:chOff x="4943184" y="2602871"/>
            <a:chExt cx="76944" cy="140492"/>
          </a:xfrm>
        </p:grpSpPr>
        <p:sp>
          <p:nvSpPr>
            <p:cNvPr id="121" name="Rounded Rectangle 124">
              <a:extLst>
                <a:ext uri="{FF2B5EF4-FFF2-40B4-BE49-F238E27FC236}">
                  <a16:creationId xmlns="" xmlns:a16="http://schemas.microsoft.com/office/drawing/2014/main" id="{2FEB7868-F446-48C9-95CF-02F270521C6A}"/>
                </a:ext>
              </a:extLst>
            </p:cNvPr>
            <p:cNvSpPr/>
            <p:nvPr/>
          </p:nvSpPr>
          <p:spPr>
            <a:xfrm>
              <a:off x="4946910" y="2602871"/>
              <a:ext cx="71687" cy="14049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6">
                  <a:extLst>
                    <a:ext uri="{FF2B5EF4-FFF2-40B4-BE49-F238E27FC236}">
                      <a16:creationId xmlns="" xmlns:a16="http://schemas.microsoft.com/office/drawing/2014/main" id="{C533EBC4-05CB-4CE7-9F1A-6FB341CC1515}"/>
                    </a:ext>
                  </a:extLst>
                </p:cNvPr>
                <p:cNvSpPr txBox="1"/>
                <p:nvPr/>
              </p:nvSpPr>
              <p:spPr>
                <a:xfrm rot="16200000">
                  <a:off x="4923884" y="2636482"/>
                  <a:ext cx="115544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500"/>
                </a:p>
              </p:txBody>
            </p:sp>
          </mc:Choice>
          <mc:Fallback xmlns="">
            <p:sp>
              <p:nvSpPr>
                <p:cNvPr id="122" name="TextBox 12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C533EBC4-05CB-4CE7-9F1A-6FB341CC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23884" y="2636482"/>
                  <a:ext cx="115544" cy="769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5789" r="-41667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Rounded Rectangle 129">
            <a:extLst>
              <a:ext uri="{FF2B5EF4-FFF2-40B4-BE49-F238E27FC236}">
                <a16:creationId xmlns="" xmlns:a16="http://schemas.microsoft.com/office/drawing/2014/main" id="{ED184AE6-E337-4B0B-9449-1F6D002F7F37}"/>
              </a:ext>
            </a:extLst>
          </p:cNvPr>
          <p:cNvSpPr/>
          <p:nvPr/>
        </p:nvSpPr>
        <p:spPr>
          <a:xfrm>
            <a:off x="7205651" y="4159397"/>
            <a:ext cx="71687" cy="140492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30">
                <a:extLst>
                  <a:ext uri="{FF2B5EF4-FFF2-40B4-BE49-F238E27FC236}">
                    <a16:creationId xmlns="" xmlns:a16="http://schemas.microsoft.com/office/drawing/2014/main" id="{45D27EE5-5A27-4501-9DEB-40B597841D3E}"/>
                  </a:ext>
                </a:extLst>
              </p:cNvPr>
              <p:cNvSpPr txBox="1"/>
              <p:nvPr/>
            </p:nvSpPr>
            <p:spPr>
              <a:xfrm rot="16200000">
                <a:off x="7182625" y="4193008"/>
                <a:ext cx="115544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500"/>
              </a:p>
            </p:txBody>
          </p:sp>
        </mc:Choice>
        <mc:Fallback xmlns="">
          <p:sp>
            <p:nvSpPr>
              <p:cNvPr id="124" name="TextBox 1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D27EE5-5A27-4501-9DEB-40B59784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82625" y="4193008"/>
                <a:ext cx="115544" cy="76944"/>
              </a:xfrm>
              <a:prstGeom prst="rect">
                <a:avLst/>
              </a:prstGeom>
              <a:blipFill rotWithShape="0">
                <a:blip r:embed="rId5"/>
                <a:stretch>
                  <a:fillRect t="-15789" r="-30769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Group 20">
            <a:extLst>
              <a:ext uri="{FF2B5EF4-FFF2-40B4-BE49-F238E27FC236}">
                <a16:creationId xmlns="" xmlns:a16="http://schemas.microsoft.com/office/drawing/2014/main" id="{1D59C61C-0501-49B6-AC08-2E81062ECF95}"/>
              </a:ext>
            </a:extLst>
          </p:cNvPr>
          <p:cNvGrpSpPr/>
          <p:nvPr/>
        </p:nvGrpSpPr>
        <p:grpSpPr>
          <a:xfrm rot="5400000">
            <a:off x="7350113" y="4404318"/>
            <a:ext cx="76944" cy="140492"/>
            <a:chOff x="6283028" y="3079933"/>
            <a:chExt cx="76944" cy="140492"/>
          </a:xfrm>
        </p:grpSpPr>
        <p:sp>
          <p:nvSpPr>
            <p:cNvPr id="126" name="Rounded Rectangle 132">
              <a:extLst>
                <a:ext uri="{FF2B5EF4-FFF2-40B4-BE49-F238E27FC236}">
                  <a16:creationId xmlns="" xmlns:a16="http://schemas.microsoft.com/office/drawing/2014/main" id="{02602E11-3D21-4B06-A7C8-F920D3EC00DE}"/>
                </a:ext>
              </a:extLst>
            </p:cNvPr>
            <p:cNvSpPr/>
            <p:nvPr/>
          </p:nvSpPr>
          <p:spPr>
            <a:xfrm>
              <a:off x="6286754" y="3079933"/>
              <a:ext cx="71687" cy="14049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33">
                  <a:extLst>
                    <a:ext uri="{FF2B5EF4-FFF2-40B4-BE49-F238E27FC236}">
                      <a16:creationId xmlns="" xmlns:a16="http://schemas.microsoft.com/office/drawing/2014/main" id="{18EDFDC5-0E33-4FCF-A630-F1E0593057DE}"/>
                    </a:ext>
                  </a:extLst>
                </p:cNvPr>
                <p:cNvSpPr txBox="1"/>
                <p:nvPr/>
              </p:nvSpPr>
              <p:spPr>
                <a:xfrm rot="16200000">
                  <a:off x="6263728" y="3113544"/>
                  <a:ext cx="115544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500"/>
                </a:p>
              </p:txBody>
            </p:sp>
          </mc:Choice>
          <mc:Fallback xmlns="">
            <p:sp>
              <p:nvSpPr>
                <p:cNvPr id="127" name="TextBox 13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8EDFDC5-0E33-4FCF-A630-F1E059305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63728" y="3113544"/>
                  <a:ext cx="115544" cy="769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526" r="-15789" b="-4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00">
            <a:extLst>
              <a:ext uri="{FF2B5EF4-FFF2-40B4-BE49-F238E27FC236}">
                <a16:creationId xmlns="" xmlns:a16="http://schemas.microsoft.com/office/drawing/2014/main" id="{29039176-5A6C-40CF-89DF-A7E1C9586304}"/>
              </a:ext>
            </a:extLst>
          </p:cNvPr>
          <p:cNvGrpSpPr/>
          <p:nvPr/>
        </p:nvGrpSpPr>
        <p:grpSpPr>
          <a:xfrm>
            <a:off x="5272005" y="3894085"/>
            <a:ext cx="573675" cy="430887"/>
            <a:chOff x="4963668" y="2700412"/>
            <a:chExt cx="785410" cy="430887"/>
          </a:xfrm>
        </p:grpSpPr>
        <p:sp>
          <p:nvSpPr>
            <p:cNvPr id="129" name="Rounded Rectangle 97">
              <a:extLst>
                <a:ext uri="{FF2B5EF4-FFF2-40B4-BE49-F238E27FC236}">
                  <a16:creationId xmlns="" xmlns:a16="http://schemas.microsoft.com/office/drawing/2014/main" id="{2D635D9A-9284-4F6B-8C44-0F2950432624}"/>
                </a:ext>
              </a:extLst>
            </p:cNvPr>
            <p:cNvSpPr/>
            <p:nvPr/>
          </p:nvSpPr>
          <p:spPr>
            <a:xfrm>
              <a:off x="5007537" y="2745563"/>
              <a:ext cx="627905" cy="34067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98">
              <a:extLst>
                <a:ext uri="{FF2B5EF4-FFF2-40B4-BE49-F238E27FC236}">
                  <a16:creationId xmlns="" xmlns:a16="http://schemas.microsoft.com/office/drawing/2014/main" id="{0FA5B38E-296B-4EB6-B0B2-C55FCBEB6866}"/>
                </a:ext>
              </a:extLst>
            </p:cNvPr>
            <p:cNvSpPr txBox="1"/>
            <p:nvPr/>
          </p:nvSpPr>
          <p:spPr>
            <a:xfrm>
              <a:off x="4963668" y="2700412"/>
              <a:ext cx="78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Dense </a:t>
              </a:r>
            </a:p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</a:t>
              </a:r>
            </a:p>
          </p:txBody>
        </p:sp>
      </p:grpSp>
      <p:grpSp>
        <p:nvGrpSpPr>
          <p:cNvPr id="131" name="Group 186">
            <a:extLst>
              <a:ext uri="{FF2B5EF4-FFF2-40B4-BE49-F238E27FC236}">
                <a16:creationId xmlns="" xmlns:a16="http://schemas.microsoft.com/office/drawing/2014/main" id="{7D13DB02-1C1E-46BF-AE9C-EC1AAA6DC387}"/>
              </a:ext>
            </a:extLst>
          </p:cNvPr>
          <p:cNvGrpSpPr/>
          <p:nvPr/>
        </p:nvGrpSpPr>
        <p:grpSpPr>
          <a:xfrm>
            <a:off x="5957525" y="3893766"/>
            <a:ext cx="573675" cy="430887"/>
            <a:chOff x="4963668" y="2700412"/>
            <a:chExt cx="785410" cy="430887"/>
          </a:xfrm>
        </p:grpSpPr>
        <p:sp>
          <p:nvSpPr>
            <p:cNvPr id="132" name="Rounded Rectangle 187">
              <a:extLst>
                <a:ext uri="{FF2B5EF4-FFF2-40B4-BE49-F238E27FC236}">
                  <a16:creationId xmlns="" xmlns:a16="http://schemas.microsoft.com/office/drawing/2014/main" id="{346BA767-E939-4510-B928-07A6FEF89028}"/>
                </a:ext>
              </a:extLst>
            </p:cNvPr>
            <p:cNvSpPr/>
            <p:nvPr/>
          </p:nvSpPr>
          <p:spPr>
            <a:xfrm>
              <a:off x="5007537" y="2745563"/>
              <a:ext cx="627905" cy="34067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88">
              <a:extLst>
                <a:ext uri="{FF2B5EF4-FFF2-40B4-BE49-F238E27FC236}">
                  <a16:creationId xmlns="" xmlns:a16="http://schemas.microsoft.com/office/drawing/2014/main" id="{F6E65018-8182-4A49-B150-476A39A72762}"/>
                </a:ext>
              </a:extLst>
            </p:cNvPr>
            <p:cNvSpPr txBox="1"/>
            <p:nvPr/>
          </p:nvSpPr>
          <p:spPr>
            <a:xfrm>
              <a:off x="4963668" y="2700412"/>
              <a:ext cx="78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Dense </a:t>
              </a:r>
            </a:p>
            <a:p>
              <a:r>
                <a:rPr lang="en-US" sz="11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</a:t>
              </a:r>
            </a:p>
          </p:txBody>
        </p:sp>
      </p:grpSp>
      <p:grpSp>
        <p:nvGrpSpPr>
          <p:cNvPr id="134" name="Group 105">
            <a:extLst>
              <a:ext uri="{FF2B5EF4-FFF2-40B4-BE49-F238E27FC236}">
                <a16:creationId xmlns="" xmlns:a16="http://schemas.microsoft.com/office/drawing/2014/main" id="{D8B85B4D-B194-4AFD-ADA6-8F0C6B8785BC}"/>
              </a:ext>
            </a:extLst>
          </p:cNvPr>
          <p:cNvGrpSpPr/>
          <p:nvPr/>
        </p:nvGrpSpPr>
        <p:grpSpPr>
          <a:xfrm>
            <a:off x="7411220" y="4343759"/>
            <a:ext cx="255198" cy="261610"/>
            <a:chOff x="7052073" y="3930219"/>
            <a:chExt cx="255198" cy="261610"/>
          </a:xfrm>
        </p:grpSpPr>
        <p:sp>
          <p:nvSpPr>
            <p:cNvPr id="135" name="Oval 106">
              <a:extLst>
                <a:ext uri="{FF2B5EF4-FFF2-40B4-BE49-F238E27FC236}">
                  <a16:creationId xmlns="" xmlns:a16="http://schemas.microsoft.com/office/drawing/2014/main" id="{BDAD8D54-44A2-4ABF-B110-4E3EC3CD24F4}"/>
                </a:ext>
              </a:extLst>
            </p:cNvPr>
            <p:cNvSpPr/>
            <p:nvPr/>
          </p:nvSpPr>
          <p:spPr>
            <a:xfrm>
              <a:off x="7119495" y="4002248"/>
              <a:ext cx="114300" cy="114300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07">
              <a:extLst>
                <a:ext uri="{FF2B5EF4-FFF2-40B4-BE49-F238E27FC236}">
                  <a16:creationId xmlns="" xmlns:a16="http://schemas.microsoft.com/office/drawing/2014/main" id="{B700EE30-C9E8-4ED1-B57C-80253B995047}"/>
                </a:ext>
              </a:extLst>
            </p:cNvPr>
            <p:cNvSpPr txBox="1"/>
            <p:nvPr/>
          </p:nvSpPr>
          <p:spPr>
            <a:xfrm>
              <a:off x="7052073" y="393021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+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cxnSp>
        <p:nvCxnSpPr>
          <p:cNvPr id="137" name="Straight Connector 205">
            <a:extLst>
              <a:ext uri="{FF2B5EF4-FFF2-40B4-BE49-F238E27FC236}">
                <a16:creationId xmlns="" xmlns:a16="http://schemas.microsoft.com/office/drawing/2014/main" id="{1A0CFC76-4A75-4270-9854-00391208DE61}"/>
              </a:ext>
            </a:extLst>
          </p:cNvPr>
          <p:cNvCxnSpPr/>
          <p:nvPr/>
        </p:nvCxnSpPr>
        <p:spPr>
          <a:xfrm>
            <a:off x="7118650" y="4278933"/>
            <a:ext cx="784991" cy="52985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1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4981D3EB-1B8A-4317-9D79-936C1B5F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786" y="1273720"/>
            <a:ext cx="518682" cy="501620"/>
          </a:xfrm>
          <a:prstGeom prst="rect">
            <a:avLst/>
          </a:prstGeom>
        </p:spPr>
      </p:pic>
      <p:cxnSp>
        <p:nvCxnSpPr>
          <p:cNvPr id="261" name="Straight Arrow Connector 112">
            <a:extLst>
              <a:ext uri="{FF2B5EF4-FFF2-40B4-BE49-F238E27FC236}">
                <a16:creationId xmlns="" xmlns:a16="http://schemas.microsoft.com/office/drawing/2014/main" id="{3E7DD493-52B7-4828-AB86-AEFBD0C41A6C}"/>
              </a:ext>
            </a:extLst>
          </p:cNvPr>
          <p:cNvCxnSpPr>
            <a:cxnSpLocks/>
          </p:cNvCxnSpPr>
          <p:nvPr/>
        </p:nvCxnSpPr>
        <p:spPr>
          <a:xfrm flipV="1">
            <a:off x="2185141" y="2380399"/>
            <a:ext cx="1132010" cy="16442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组合 254">
            <a:extLst>
              <a:ext uri="{FF2B5EF4-FFF2-40B4-BE49-F238E27FC236}">
                <a16:creationId xmlns="" xmlns:a16="http://schemas.microsoft.com/office/drawing/2014/main" id="{BFAE03C8-A951-4FED-8A0F-52F3DDD9EBFE}"/>
              </a:ext>
            </a:extLst>
          </p:cNvPr>
          <p:cNvGrpSpPr/>
          <p:nvPr/>
        </p:nvGrpSpPr>
        <p:grpSpPr>
          <a:xfrm>
            <a:off x="2195650" y="2136749"/>
            <a:ext cx="1141984" cy="461665"/>
            <a:chOff x="2767866" y="1272029"/>
            <a:chExt cx="1141984" cy="461665"/>
          </a:xfrm>
        </p:grpSpPr>
        <p:sp>
          <p:nvSpPr>
            <p:cNvPr id="256" name="矩形: 圆角 255">
              <a:extLst>
                <a:ext uri="{FF2B5EF4-FFF2-40B4-BE49-F238E27FC236}">
                  <a16:creationId xmlns="" xmlns:a16="http://schemas.microsoft.com/office/drawing/2014/main" id="{EE5B1304-7D52-41D2-BB6F-4B8F5F83C2D0}"/>
                </a:ext>
              </a:extLst>
            </p:cNvPr>
            <p:cNvSpPr/>
            <p:nvPr/>
          </p:nvSpPr>
          <p:spPr>
            <a:xfrm>
              <a:off x="2962204" y="1322832"/>
              <a:ext cx="753308" cy="3706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文本框 256">
              <a:extLst>
                <a:ext uri="{FF2B5EF4-FFF2-40B4-BE49-F238E27FC236}">
                  <a16:creationId xmlns="" xmlns:a16="http://schemas.microsoft.com/office/drawing/2014/main" id="{3CC4287A-18A3-497B-999F-91B677FCF295}"/>
                </a:ext>
              </a:extLst>
            </p:cNvPr>
            <p:cNvSpPr txBox="1"/>
            <p:nvPr/>
          </p:nvSpPr>
          <p:spPr>
            <a:xfrm>
              <a:off x="2767866" y="1272029"/>
              <a:ext cx="1141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 Unshuffle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7DF12A8-7B29-4E51-B4BE-80F5860B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534" y="1960945"/>
            <a:ext cx="926515" cy="896038"/>
          </a:xfrm>
          <a:prstGeom prst="rect">
            <a:avLst/>
          </a:prstGeom>
        </p:spPr>
      </p:pic>
      <p:cxnSp>
        <p:nvCxnSpPr>
          <p:cNvPr id="259" name="Straight Arrow Connector 112">
            <a:extLst>
              <a:ext uri="{FF2B5EF4-FFF2-40B4-BE49-F238E27FC236}">
                <a16:creationId xmlns="" xmlns:a16="http://schemas.microsoft.com/office/drawing/2014/main" id="{1B542D9C-0DFE-4103-A160-F83D59F44967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202635" y="1516859"/>
            <a:ext cx="1132010" cy="16442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="" xmlns:a16="http://schemas.microsoft.com/office/drawing/2014/main" id="{899BE37B-A341-49A8-8149-5C7CCD16FCDD}"/>
              </a:ext>
            </a:extLst>
          </p:cNvPr>
          <p:cNvSpPr/>
          <p:nvPr/>
        </p:nvSpPr>
        <p:spPr>
          <a:xfrm>
            <a:off x="4225213" y="907033"/>
            <a:ext cx="5859624" cy="1859334"/>
          </a:xfrm>
          <a:prstGeom prst="roundRect">
            <a:avLst>
              <a:gd name="adj" fmla="val 7085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359E39B6-B2BD-42E0-BB8D-78935EAB95A1}"/>
              </a:ext>
            </a:extLst>
          </p:cNvPr>
          <p:cNvSpPr/>
          <p:nvPr/>
        </p:nvSpPr>
        <p:spPr>
          <a:xfrm>
            <a:off x="4370326" y="1286099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26" name="Straight Arrow Connector 12">
            <a:extLst>
              <a:ext uri="{FF2B5EF4-FFF2-40B4-BE49-F238E27FC236}">
                <a16:creationId xmlns="" xmlns:a16="http://schemas.microsoft.com/office/drawing/2014/main" id="{57F3FEDE-EC2F-43E1-875E-C05AB6015676}"/>
              </a:ext>
            </a:extLst>
          </p:cNvPr>
          <p:cNvCxnSpPr>
            <a:stCxn id="19" idx="3"/>
          </p:cNvCxnSpPr>
          <p:nvPr/>
        </p:nvCxnSpPr>
        <p:spPr>
          <a:xfrm>
            <a:off x="4596053" y="1888621"/>
            <a:ext cx="276608" cy="0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9">
            <a:extLst>
              <a:ext uri="{FF2B5EF4-FFF2-40B4-BE49-F238E27FC236}">
                <a16:creationId xmlns="" xmlns:a16="http://schemas.microsoft.com/office/drawing/2014/main" id="{7776E907-9375-4CF2-89A0-9A5F0FF1897E}"/>
              </a:ext>
            </a:extLst>
          </p:cNvPr>
          <p:cNvGrpSpPr/>
          <p:nvPr/>
        </p:nvGrpSpPr>
        <p:grpSpPr>
          <a:xfrm>
            <a:off x="6197720" y="1826298"/>
            <a:ext cx="415775" cy="96459"/>
            <a:chOff x="6337138" y="4106860"/>
            <a:chExt cx="549723" cy="114620"/>
          </a:xfrm>
        </p:grpSpPr>
        <p:sp>
          <p:nvSpPr>
            <p:cNvPr id="30" name="Oval 20">
              <a:extLst>
                <a:ext uri="{FF2B5EF4-FFF2-40B4-BE49-F238E27FC236}">
                  <a16:creationId xmlns="" xmlns:a16="http://schemas.microsoft.com/office/drawing/2014/main" id="{8BC144A0-C73D-4D26-B8E2-32B5D3B20277}"/>
                </a:ext>
              </a:extLst>
            </p:cNvPr>
            <p:cNvSpPr/>
            <p:nvPr/>
          </p:nvSpPr>
          <p:spPr>
            <a:xfrm>
              <a:off x="6337138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1" name="Oval 21">
              <a:extLst>
                <a:ext uri="{FF2B5EF4-FFF2-40B4-BE49-F238E27FC236}">
                  <a16:creationId xmlns="" xmlns:a16="http://schemas.microsoft.com/office/drawing/2014/main" id="{CA92B05D-7CCA-406C-A928-9798BC51C7A9}"/>
                </a:ext>
              </a:extLst>
            </p:cNvPr>
            <p:cNvSpPr/>
            <p:nvPr/>
          </p:nvSpPr>
          <p:spPr>
            <a:xfrm>
              <a:off x="6554690" y="4106861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4" name="Oval 22">
              <a:extLst>
                <a:ext uri="{FF2B5EF4-FFF2-40B4-BE49-F238E27FC236}">
                  <a16:creationId xmlns="" xmlns:a16="http://schemas.microsoft.com/office/drawing/2014/main" id="{0654ED2E-08AA-41F9-AE1E-215FD1F07FAA}"/>
                </a:ext>
              </a:extLst>
            </p:cNvPr>
            <p:cNvSpPr/>
            <p:nvPr/>
          </p:nvSpPr>
          <p:spPr>
            <a:xfrm>
              <a:off x="6772242" y="4106860"/>
              <a:ext cx="114619" cy="1146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cxnSp>
        <p:nvCxnSpPr>
          <p:cNvPr id="35" name="Straight Arrow Connector 23">
            <a:extLst>
              <a:ext uri="{FF2B5EF4-FFF2-40B4-BE49-F238E27FC236}">
                <a16:creationId xmlns="" xmlns:a16="http://schemas.microsoft.com/office/drawing/2014/main" id="{954295F5-C2E2-4A7F-8032-5200819E3172}"/>
              </a:ext>
            </a:extLst>
          </p:cNvPr>
          <p:cNvCxnSpPr/>
          <p:nvPr/>
        </p:nvCxnSpPr>
        <p:spPr>
          <a:xfrm>
            <a:off x="8428852" y="1883565"/>
            <a:ext cx="277942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0">
            <a:extLst>
              <a:ext uri="{FF2B5EF4-FFF2-40B4-BE49-F238E27FC236}">
                <a16:creationId xmlns="" xmlns:a16="http://schemas.microsoft.com/office/drawing/2014/main" id="{7D1A4635-C8EC-41AA-9F84-226F83ACE6F1}"/>
              </a:ext>
            </a:extLst>
          </p:cNvPr>
          <p:cNvGrpSpPr/>
          <p:nvPr/>
        </p:nvGrpSpPr>
        <p:grpSpPr>
          <a:xfrm>
            <a:off x="4679615" y="1897350"/>
            <a:ext cx="3839516" cy="682779"/>
            <a:chOff x="2445171" y="4117970"/>
            <a:chExt cx="6101928" cy="811331"/>
          </a:xfrm>
        </p:grpSpPr>
        <p:cxnSp>
          <p:nvCxnSpPr>
            <p:cNvPr id="37" name="Straight Arrow Connector 31">
              <a:extLst>
                <a:ext uri="{FF2B5EF4-FFF2-40B4-BE49-F238E27FC236}">
                  <a16:creationId xmlns="" xmlns:a16="http://schemas.microsoft.com/office/drawing/2014/main" id="{96B51E9C-6FF6-48AC-9216-37F061881067}"/>
                </a:ext>
              </a:extLst>
            </p:cNvPr>
            <p:cNvCxnSpPr/>
            <p:nvPr/>
          </p:nvCxnSpPr>
          <p:spPr>
            <a:xfrm>
              <a:off x="2445171" y="4117970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2">
              <a:extLst>
                <a:ext uri="{FF2B5EF4-FFF2-40B4-BE49-F238E27FC236}">
                  <a16:creationId xmlns="" xmlns:a16="http://schemas.microsoft.com/office/drawing/2014/main" id="{5C459EF1-04F0-4F33-8A66-7ADFE86E9E56}"/>
                </a:ext>
              </a:extLst>
            </p:cNvPr>
            <p:cNvCxnSpPr/>
            <p:nvPr/>
          </p:nvCxnSpPr>
          <p:spPr>
            <a:xfrm flipV="1">
              <a:off x="2445171" y="4914899"/>
              <a:ext cx="6101928" cy="14402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3">
              <a:extLst>
                <a:ext uri="{FF2B5EF4-FFF2-40B4-BE49-F238E27FC236}">
                  <a16:creationId xmlns="" xmlns:a16="http://schemas.microsoft.com/office/drawing/2014/main" id="{EDA85D87-1087-4923-AF78-01B1CB1F9943}"/>
                </a:ext>
              </a:extLst>
            </p:cNvPr>
            <p:cNvCxnSpPr/>
            <p:nvPr/>
          </p:nvCxnSpPr>
          <p:spPr>
            <a:xfrm>
              <a:off x="8535194" y="4117970"/>
              <a:ext cx="0" cy="811214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rapezoid 34">
            <a:extLst>
              <a:ext uri="{FF2B5EF4-FFF2-40B4-BE49-F238E27FC236}">
                <a16:creationId xmlns="" xmlns:a16="http://schemas.microsoft.com/office/drawing/2014/main" id="{CD21BC32-2E72-4A9B-9885-65679202604D}"/>
              </a:ext>
            </a:extLst>
          </p:cNvPr>
          <p:cNvSpPr/>
          <p:nvPr/>
        </p:nvSpPr>
        <p:spPr>
          <a:xfrm rot="16200000">
            <a:off x="8258663" y="1725341"/>
            <a:ext cx="1314593" cy="345796"/>
          </a:xfrm>
          <a:prstGeom prst="trapezoid">
            <a:avLst>
              <a:gd name="adj" fmla="val 46250"/>
            </a:avLst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6" dirty="0">
                <a:solidFill>
                  <a:schemeClr val="tx1"/>
                </a:solidFill>
              </a:rPr>
              <a:t>Upsampling </a:t>
            </a:r>
          </a:p>
          <a:p>
            <a:pPr algn="ctr"/>
            <a:r>
              <a:rPr lang="en-US" altLang="zh-CN" sz="1016" dirty="0">
                <a:solidFill>
                  <a:schemeClr val="tx1"/>
                </a:solidFill>
              </a:rPr>
              <a:t>(X4)</a:t>
            </a:r>
            <a:endParaRPr lang="en-US" sz="1016" dirty="0">
              <a:solidFill>
                <a:schemeClr val="tx1"/>
              </a:solidFill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="" xmlns:a16="http://schemas.microsoft.com/office/drawing/2014/main" id="{43512BAB-72D6-4D9A-AB73-A856CACC178E}"/>
              </a:ext>
            </a:extLst>
          </p:cNvPr>
          <p:cNvSpPr/>
          <p:nvPr/>
        </p:nvSpPr>
        <p:spPr>
          <a:xfrm>
            <a:off x="9312788" y="1291033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="" xmlns:a16="http://schemas.microsoft.com/office/drawing/2014/main" id="{7A65D5AE-690A-4AE8-8A0E-300ED4A50893}"/>
              </a:ext>
            </a:extLst>
          </p:cNvPr>
          <p:cNvSpPr/>
          <p:nvPr/>
        </p:nvSpPr>
        <p:spPr>
          <a:xfrm>
            <a:off x="9707555" y="1296379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3" name="Straight Arrow Connector 40">
            <a:extLst>
              <a:ext uri="{FF2B5EF4-FFF2-40B4-BE49-F238E27FC236}">
                <a16:creationId xmlns="" xmlns:a16="http://schemas.microsoft.com/office/drawing/2014/main" id="{373C652D-6510-4E20-A2F8-D63F91B68639}"/>
              </a:ext>
            </a:extLst>
          </p:cNvPr>
          <p:cNvCxnSpPr/>
          <p:nvPr/>
        </p:nvCxnSpPr>
        <p:spPr>
          <a:xfrm flipV="1">
            <a:off x="9143936" y="1893555"/>
            <a:ext cx="168542" cy="2672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1">
            <a:extLst>
              <a:ext uri="{FF2B5EF4-FFF2-40B4-BE49-F238E27FC236}">
                <a16:creationId xmlns="" xmlns:a16="http://schemas.microsoft.com/office/drawing/2014/main" id="{A85676AF-63B5-4B0C-8D7D-C501BD6C56AD}"/>
              </a:ext>
            </a:extLst>
          </p:cNvPr>
          <p:cNvCxnSpPr/>
          <p:nvPr/>
        </p:nvCxnSpPr>
        <p:spPr>
          <a:xfrm flipV="1">
            <a:off x="9539275" y="1902905"/>
            <a:ext cx="168542" cy="2672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3">
            <a:extLst>
              <a:ext uri="{FF2B5EF4-FFF2-40B4-BE49-F238E27FC236}">
                <a16:creationId xmlns="" xmlns:a16="http://schemas.microsoft.com/office/drawing/2014/main" id="{084B58B2-6373-46CE-A9FB-31B092CBE152}"/>
              </a:ext>
            </a:extLst>
          </p:cNvPr>
          <p:cNvCxnSpPr>
            <a:cxnSpLocks/>
          </p:cNvCxnSpPr>
          <p:nvPr/>
        </p:nvCxnSpPr>
        <p:spPr>
          <a:xfrm flipV="1">
            <a:off x="9971382" y="1912253"/>
            <a:ext cx="223930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00">
            <a:extLst>
              <a:ext uri="{FF2B5EF4-FFF2-40B4-BE49-F238E27FC236}">
                <a16:creationId xmlns="" xmlns:a16="http://schemas.microsoft.com/office/drawing/2014/main" id="{47F67E40-E95D-499D-816C-8F5AB166CD23}"/>
              </a:ext>
            </a:extLst>
          </p:cNvPr>
          <p:cNvSpPr/>
          <p:nvPr/>
        </p:nvSpPr>
        <p:spPr>
          <a:xfrm>
            <a:off x="8174317" y="1283457"/>
            <a:ext cx="225727" cy="1205044"/>
          </a:xfrm>
          <a:prstGeom prst="rect">
            <a:avLst/>
          </a:prstGeom>
          <a:solidFill>
            <a:srgbClr val="5E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3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48" name="TextBox 102">
            <a:extLst>
              <a:ext uri="{FF2B5EF4-FFF2-40B4-BE49-F238E27FC236}">
                <a16:creationId xmlns="" xmlns:a16="http://schemas.microsoft.com/office/drawing/2014/main" id="{FAA4B39F-6903-453A-9D7F-7638977C26AD}"/>
              </a:ext>
            </a:extLst>
          </p:cNvPr>
          <p:cNvSpPr txBox="1"/>
          <p:nvPr/>
        </p:nvSpPr>
        <p:spPr>
          <a:xfrm>
            <a:off x="10325402" y="2248786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82">
            <a:extLst>
              <a:ext uri="{FF2B5EF4-FFF2-40B4-BE49-F238E27FC236}">
                <a16:creationId xmlns="" xmlns:a16="http://schemas.microsoft.com/office/drawing/2014/main" id="{D35ED925-5CCE-4EB2-989A-84A2172530F2}"/>
              </a:ext>
            </a:extLst>
          </p:cNvPr>
          <p:cNvGrpSpPr/>
          <p:nvPr/>
        </p:nvGrpSpPr>
        <p:grpSpPr>
          <a:xfrm>
            <a:off x="4924328" y="1516946"/>
            <a:ext cx="909307" cy="708272"/>
            <a:chOff x="3846832" y="4613361"/>
            <a:chExt cx="909307" cy="708272"/>
          </a:xfrm>
        </p:grpSpPr>
        <p:sp>
          <p:nvSpPr>
            <p:cNvPr id="50" name="Rounded Rectangle 6">
              <a:extLst>
                <a:ext uri="{FF2B5EF4-FFF2-40B4-BE49-F238E27FC236}">
                  <a16:creationId xmlns="" xmlns:a16="http://schemas.microsoft.com/office/drawing/2014/main" id="{4BD569E2-5AB3-412E-B800-AB0785A33828}"/>
                </a:ext>
              </a:extLst>
            </p:cNvPr>
            <p:cNvSpPr/>
            <p:nvPr/>
          </p:nvSpPr>
          <p:spPr>
            <a:xfrm>
              <a:off x="3846832" y="4613361"/>
              <a:ext cx="909307" cy="708272"/>
            </a:xfrm>
            <a:prstGeom prst="round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1" name="TextBox 81">
              <a:extLst>
                <a:ext uri="{FF2B5EF4-FFF2-40B4-BE49-F238E27FC236}">
                  <a16:creationId xmlns="" xmlns:a16="http://schemas.microsoft.com/office/drawing/2014/main" id="{1DE01821-3552-4292-ABB5-DB809F9F7106}"/>
                </a:ext>
              </a:extLst>
            </p:cNvPr>
            <p:cNvSpPr txBox="1"/>
            <p:nvPr/>
          </p:nvSpPr>
          <p:spPr>
            <a:xfrm>
              <a:off x="3974338" y="4697978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RRDB</a:t>
              </a:r>
            </a:p>
            <a:p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5" name="Group 109">
            <a:extLst>
              <a:ext uri="{FF2B5EF4-FFF2-40B4-BE49-F238E27FC236}">
                <a16:creationId xmlns="" xmlns:a16="http://schemas.microsoft.com/office/drawing/2014/main" id="{64865CC4-4248-49D4-8D6D-34522A08A6E7}"/>
              </a:ext>
            </a:extLst>
          </p:cNvPr>
          <p:cNvGrpSpPr/>
          <p:nvPr/>
        </p:nvGrpSpPr>
        <p:grpSpPr>
          <a:xfrm>
            <a:off x="6946301" y="1516946"/>
            <a:ext cx="909307" cy="708272"/>
            <a:chOff x="3846832" y="4613361"/>
            <a:chExt cx="909307" cy="708272"/>
          </a:xfrm>
        </p:grpSpPr>
        <p:sp>
          <p:nvSpPr>
            <p:cNvPr id="56" name="Rounded Rectangle 110">
              <a:extLst>
                <a:ext uri="{FF2B5EF4-FFF2-40B4-BE49-F238E27FC236}">
                  <a16:creationId xmlns="" xmlns:a16="http://schemas.microsoft.com/office/drawing/2014/main" id="{BD7C414B-555F-4B6C-AD9E-9CDC7D41E3F4}"/>
                </a:ext>
              </a:extLst>
            </p:cNvPr>
            <p:cNvSpPr/>
            <p:nvPr/>
          </p:nvSpPr>
          <p:spPr>
            <a:xfrm>
              <a:off x="3846832" y="4613361"/>
              <a:ext cx="909307" cy="708272"/>
            </a:xfrm>
            <a:prstGeom prst="round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7" name="TextBox 111">
              <a:extLst>
                <a:ext uri="{FF2B5EF4-FFF2-40B4-BE49-F238E27FC236}">
                  <a16:creationId xmlns="" xmlns:a16="http://schemas.microsoft.com/office/drawing/2014/main" id="{6A8197A8-5F62-488A-B9BF-EEDBC7344674}"/>
                </a:ext>
              </a:extLst>
            </p:cNvPr>
            <p:cNvSpPr txBox="1"/>
            <p:nvPr/>
          </p:nvSpPr>
          <p:spPr>
            <a:xfrm>
              <a:off x="3977624" y="4723426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RRDB</a:t>
              </a:r>
            </a:p>
            <a:p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8" name="Straight Arrow Connector 112">
            <a:extLst>
              <a:ext uri="{FF2B5EF4-FFF2-40B4-BE49-F238E27FC236}">
                <a16:creationId xmlns="" xmlns:a16="http://schemas.microsoft.com/office/drawing/2014/main" id="{B817D21B-8DA4-454B-9471-62D2135F4AA1}"/>
              </a:ext>
            </a:extLst>
          </p:cNvPr>
          <p:cNvCxnSpPr/>
          <p:nvPr/>
        </p:nvCxnSpPr>
        <p:spPr>
          <a:xfrm flipV="1">
            <a:off x="5898177" y="1863174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13">
            <a:extLst>
              <a:ext uri="{FF2B5EF4-FFF2-40B4-BE49-F238E27FC236}">
                <a16:creationId xmlns="" xmlns:a16="http://schemas.microsoft.com/office/drawing/2014/main" id="{B5ACCDA3-E47F-470C-A3CD-03B5FD779692}"/>
              </a:ext>
            </a:extLst>
          </p:cNvPr>
          <p:cNvCxnSpPr/>
          <p:nvPr/>
        </p:nvCxnSpPr>
        <p:spPr>
          <a:xfrm flipV="1">
            <a:off x="6680732" y="1871082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30">
            <a:extLst>
              <a:ext uri="{FF2B5EF4-FFF2-40B4-BE49-F238E27FC236}">
                <a16:creationId xmlns="" xmlns:a16="http://schemas.microsoft.com/office/drawing/2014/main" id="{6323BE88-06D4-4488-984E-42F52676C490}"/>
              </a:ext>
            </a:extLst>
          </p:cNvPr>
          <p:cNvCxnSpPr/>
          <p:nvPr/>
        </p:nvCxnSpPr>
        <p:spPr>
          <a:xfrm flipV="1">
            <a:off x="7888191" y="1885979"/>
            <a:ext cx="228081" cy="1"/>
          </a:xfrm>
          <a:prstGeom prst="straightConnector1">
            <a:avLst/>
          </a:prstGeom>
          <a:ln w="25400">
            <a:solidFill>
              <a:srgbClr val="4BACC6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04">
            <a:extLst>
              <a:ext uri="{FF2B5EF4-FFF2-40B4-BE49-F238E27FC236}">
                <a16:creationId xmlns="" xmlns:a16="http://schemas.microsoft.com/office/drawing/2014/main" id="{289C6C13-D7D0-4EAA-ABA4-E3891ACD1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9528" y="1414585"/>
            <a:ext cx="927084" cy="897178"/>
          </a:xfrm>
          <a:prstGeom prst="rect">
            <a:avLst/>
          </a:prstGeom>
        </p:spPr>
      </p:pic>
      <p:sp>
        <p:nvSpPr>
          <p:cNvPr id="221" name="矩形: 圆角 220">
            <a:extLst>
              <a:ext uri="{FF2B5EF4-FFF2-40B4-BE49-F238E27FC236}">
                <a16:creationId xmlns="" xmlns:a16="http://schemas.microsoft.com/office/drawing/2014/main" id="{20FDA606-66FC-4885-BA68-F36C723265C0}"/>
              </a:ext>
            </a:extLst>
          </p:cNvPr>
          <p:cNvSpPr/>
          <p:nvPr/>
        </p:nvSpPr>
        <p:spPr>
          <a:xfrm rot="5400000">
            <a:off x="4922322" y="309956"/>
            <a:ext cx="293158" cy="15781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文本框 221">
            <a:extLst>
              <a:ext uri="{FF2B5EF4-FFF2-40B4-BE49-F238E27FC236}">
                <a16:creationId xmlns="" xmlns:a16="http://schemas.microsoft.com/office/drawing/2014/main" id="{E18354A4-709F-4DA1-A811-EBC043BD1291}"/>
              </a:ext>
            </a:extLst>
          </p:cNvPr>
          <p:cNvSpPr txBox="1"/>
          <p:nvPr/>
        </p:nvSpPr>
        <p:spPr>
          <a:xfrm>
            <a:off x="4266183" y="907519"/>
            <a:ext cx="163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ESRGAN Arch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立方体 16">
            <a:extLst>
              <a:ext uri="{FF2B5EF4-FFF2-40B4-BE49-F238E27FC236}">
                <a16:creationId xmlns="" xmlns:a16="http://schemas.microsoft.com/office/drawing/2014/main" id="{7385A80E-D41F-482F-8AAD-5A2E5312954E}"/>
              </a:ext>
            </a:extLst>
          </p:cNvPr>
          <p:cNvSpPr/>
          <p:nvPr/>
        </p:nvSpPr>
        <p:spPr>
          <a:xfrm>
            <a:off x="3149487" y="2019466"/>
            <a:ext cx="828552" cy="804644"/>
          </a:xfrm>
          <a:prstGeom prst="cube">
            <a:avLst>
              <a:gd name="adj" fmla="val 66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立方体 229">
            <a:extLst>
              <a:ext uri="{FF2B5EF4-FFF2-40B4-BE49-F238E27FC236}">
                <a16:creationId xmlns="" xmlns:a16="http://schemas.microsoft.com/office/drawing/2014/main" id="{42BC63A6-C84B-42AE-B735-3DB071B7868A}"/>
              </a:ext>
            </a:extLst>
          </p:cNvPr>
          <p:cNvSpPr/>
          <p:nvPr/>
        </p:nvSpPr>
        <p:spPr>
          <a:xfrm>
            <a:off x="3474951" y="1300807"/>
            <a:ext cx="403707" cy="402322"/>
          </a:xfrm>
          <a:prstGeom prst="cube">
            <a:avLst>
              <a:gd name="adj" fmla="val 3237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左大括号 234">
            <a:extLst>
              <a:ext uri="{FF2B5EF4-FFF2-40B4-BE49-F238E27FC236}">
                <a16:creationId xmlns="" xmlns:a16="http://schemas.microsoft.com/office/drawing/2014/main" id="{51446412-F279-41AC-800C-6E4AE94A756C}"/>
              </a:ext>
            </a:extLst>
          </p:cNvPr>
          <p:cNvSpPr/>
          <p:nvPr/>
        </p:nvSpPr>
        <p:spPr>
          <a:xfrm rot="10800000">
            <a:off x="3966324" y="882415"/>
            <a:ext cx="289802" cy="2002299"/>
          </a:xfrm>
          <a:prstGeom prst="leftBrace">
            <a:avLst>
              <a:gd name="adj1" fmla="val 31553"/>
              <a:gd name="adj2" fmla="val 50000"/>
            </a:avLst>
          </a:prstGeom>
          <a:ln w="12700">
            <a:solidFill>
              <a:srgbClr val="4BA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7" name="直接连接符 236">
            <a:extLst>
              <a:ext uri="{FF2B5EF4-FFF2-40B4-BE49-F238E27FC236}">
                <a16:creationId xmlns="" xmlns:a16="http://schemas.microsoft.com/office/drawing/2014/main" id="{73595B0D-B928-48D7-9C57-4324976FA29D}"/>
              </a:ext>
            </a:extLst>
          </p:cNvPr>
          <p:cNvCxnSpPr>
            <a:cxnSpLocks/>
          </p:cNvCxnSpPr>
          <p:nvPr/>
        </p:nvCxnSpPr>
        <p:spPr>
          <a:xfrm>
            <a:off x="915876" y="1180973"/>
            <a:ext cx="3062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组合 247">
            <a:extLst>
              <a:ext uri="{FF2B5EF4-FFF2-40B4-BE49-F238E27FC236}">
                <a16:creationId xmlns="" xmlns:a16="http://schemas.microsoft.com/office/drawing/2014/main" id="{CD0E8E97-6A1F-45DD-BD08-7C9019B97A4B}"/>
              </a:ext>
            </a:extLst>
          </p:cNvPr>
          <p:cNvGrpSpPr/>
          <p:nvPr/>
        </p:nvGrpSpPr>
        <p:grpSpPr>
          <a:xfrm>
            <a:off x="884499" y="2226848"/>
            <a:ext cx="488614" cy="307777"/>
            <a:chOff x="1890540" y="1515835"/>
            <a:chExt cx="488614" cy="307777"/>
          </a:xfrm>
        </p:grpSpPr>
        <p:sp>
          <p:nvSpPr>
            <p:cNvPr id="242" name="矩形: 圆角 241">
              <a:extLst>
                <a:ext uri="{FF2B5EF4-FFF2-40B4-BE49-F238E27FC236}">
                  <a16:creationId xmlns="" xmlns:a16="http://schemas.microsoft.com/office/drawing/2014/main" id="{CD3D339F-23EC-4E7D-9E31-A4FF17A7A637}"/>
                </a:ext>
              </a:extLst>
            </p:cNvPr>
            <p:cNvSpPr/>
            <p:nvPr/>
          </p:nvSpPr>
          <p:spPr>
            <a:xfrm rot="5400000">
              <a:off x="2021934" y="1458054"/>
              <a:ext cx="213946" cy="4284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="" xmlns:a16="http://schemas.microsoft.com/office/drawing/2014/main" id="{D5EFA3FC-ECEA-44B4-97D7-A7B9EC8525ED}"/>
                    </a:ext>
                  </a:extLst>
                </p:cNvPr>
                <p:cNvSpPr txBox="1"/>
                <p:nvPr/>
              </p:nvSpPr>
              <p:spPr>
                <a:xfrm>
                  <a:off x="1890540" y="1515835"/>
                  <a:ext cx="488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5EFA3FC-ECEA-44B4-97D7-A7B9EC852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540" y="1515835"/>
                  <a:ext cx="488614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="" xmlns:a16="http://schemas.microsoft.com/office/drawing/2014/main" id="{66046702-F29E-41F0-A774-034B9F38563C}"/>
              </a:ext>
            </a:extLst>
          </p:cNvPr>
          <p:cNvGrpSpPr/>
          <p:nvPr/>
        </p:nvGrpSpPr>
        <p:grpSpPr>
          <a:xfrm>
            <a:off x="891752" y="1382081"/>
            <a:ext cx="488614" cy="307777"/>
            <a:chOff x="2753105" y="1449258"/>
            <a:chExt cx="488614" cy="307777"/>
          </a:xfrm>
        </p:grpSpPr>
        <p:sp>
          <p:nvSpPr>
            <p:cNvPr id="244" name="矩形: 圆角 243">
              <a:extLst>
                <a:ext uri="{FF2B5EF4-FFF2-40B4-BE49-F238E27FC236}">
                  <a16:creationId xmlns="" xmlns:a16="http://schemas.microsoft.com/office/drawing/2014/main" id="{500861C3-2C26-49E7-BA60-9857453F78C7}"/>
                </a:ext>
              </a:extLst>
            </p:cNvPr>
            <p:cNvSpPr/>
            <p:nvPr/>
          </p:nvSpPr>
          <p:spPr>
            <a:xfrm rot="5400000">
              <a:off x="2884499" y="1391477"/>
              <a:ext cx="213946" cy="4284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="" xmlns:a16="http://schemas.microsoft.com/office/drawing/2014/main" id="{70674FF7-BC22-490B-BB3C-A63FE1D85747}"/>
                    </a:ext>
                  </a:extLst>
                </p:cNvPr>
                <p:cNvSpPr txBox="1"/>
                <p:nvPr/>
              </p:nvSpPr>
              <p:spPr>
                <a:xfrm>
                  <a:off x="2753105" y="1449258"/>
                  <a:ext cx="488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zh-CN" sz="1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0674FF7-BC22-490B-BB3C-A63FE1D85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105" y="1449258"/>
                  <a:ext cx="488614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="" xmlns:a16="http://schemas.microsoft.com/office/drawing/2014/main" id="{9D5954A9-A7FD-4C41-92AB-0838A1B789BA}"/>
              </a:ext>
            </a:extLst>
          </p:cNvPr>
          <p:cNvGrpSpPr/>
          <p:nvPr/>
        </p:nvGrpSpPr>
        <p:grpSpPr>
          <a:xfrm>
            <a:off x="889357" y="761792"/>
            <a:ext cx="488614" cy="307777"/>
            <a:chOff x="3973992" y="1352207"/>
            <a:chExt cx="488614" cy="307777"/>
          </a:xfrm>
        </p:grpSpPr>
        <p:sp>
          <p:nvSpPr>
            <p:cNvPr id="246" name="矩形: 圆角 245">
              <a:extLst>
                <a:ext uri="{FF2B5EF4-FFF2-40B4-BE49-F238E27FC236}">
                  <a16:creationId xmlns="" xmlns:a16="http://schemas.microsoft.com/office/drawing/2014/main" id="{00DEE738-7186-485B-B671-CBD9CD0DB0E2}"/>
                </a:ext>
              </a:extLst>
            </p:cNvPr>
            <p:cNvSpPr/>
            <p:nvPr/>
          </p:nvSpPr>
          <p:spPr>
            <a:xfrm rot="5400000">
              <a:off x="4105386" y="1294426"/>
              <a:ext cx="213946" cy="4284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本框 246">
                  <a:extLst>
                    <a:ext uri="{FF2B5EF4-FFF2-40B4-BE49-F238E27FC236}">
                      <a16:creationId xmlns="" xmlns:a16="http://schemas.microsoft.com/office/drawing/2014/main" id="{9BA0ECC8-2F39-4891-907B-B1DB2BBA2C8C}"/>
                    </a:ext>
                  </a:extLst>
                </p:cNvPr>
                <p:cNvSpPr txBox="1"/>
                <p:nvPr/>
              </p:nvSpPr>
              <p:spPr>
                <a:xfrm>
                  <a:off x="3973992" y="1352207"/>
                  <a:ext cx="488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altLang="zh-CN" sz="1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BA0ECC8-2F39-4891-907B-B1DB2BBA2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992" y="1352207"/>
                  <a:ext cx="488614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="" xmlns:a16="http://schemas.microsoft.com/office/drawing/2014/main" id="{A7B1959E-7D02-4FBF-B03F-2CE130E910C9}"/>
              </a:ext>
            </a:extLst>
          </p:cNvPr>
          <p:cNvGrpSpPr/>
          <p:nvPr/>
        </p:nvGrpSpPr>
        <p:grpSpPr>
          <a:xfrm>
            <a:off x="2192661" y="1286026"/>
            <a:ext cx="1141984" cy="461665"/>
            <a:chOff x="2767866" y="1272029"/>
            <a:chExt cx="1141984" cy="461665"/>
          </a:xfrm>
        </p:grpSpPr>
        <p:sp>
          <p:nvSpPr>
            <p:cNvPr id="253" name="矩形: 圆角 252">
              <a:extLst>
                <a:ext uri="{FF2B5EF4-FFF2-40B4-BE49-F238E27FC236}">
                  <a16:creationId xmlns="" xmlns:a16="http://schemas.microsoft.com/office/drawing/2014/main" id="{831011CE-565F-4FA8-8DB9-52B5432C46FB}"/>
                </a:ext>
              </a:extLst>
            </p:cNvPr>
            <p:cNvSpPr/>
            <p:nvPr/>
          </p:nvSpPr>
          <p:spPr>
            <a:xfrm>
              <a:off x="2962204" y="1322832"/>
              <a:ext cx="753308" cy="3706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41D9ECEE-228E-4DA5-8890-8EB1F28EA671}"/>
                </a:ext>
              </a:extLst>
            </p:cNvPr>
            <p:cNvSpPr txBox="1"/>
            <p:nvPr/>
          </p:nvSpPr>
          <p:spPr>
            <a:xfrm>
              <a:off x="2767866" y="1272029"/>
              <a:ext cx="1141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 Unshuffle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8" name="TextBox 102">
            <a:extLst>
              <a:ext uri="{FF2B5EF4-FFF2-40B4-BE49-F238E27FC236}">
                <a16:creationId xmlns="" xmlns:a16="http://schemas.microsoft.com/office/drawing/2014/main" id="{33927F07-F876-4282-8320-26DCBDD02180}"/>
              </a:ext>
            </a:extLst>
          </p:cNvPr>
          <p:cNvSpPr txBox="1"/>
          <p:nvPr/>
        </p:nvSpPr>
        <p:spPr>
          <a:xfrm>
            <a:off x="2297640" y="2854008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="" xmlns:a16="http://schemas.microsoft.com/office/drawing/2014/main" id="{BCD50FD2-7A09-40B1-A659-A4589268233E}"/>
              </a:ext>
            </a:extLst>
          </p:cNvPr>
          <p:cNvCxnSpPr>
            <a:cxnSpLocks/>
          </p:cNvCxnSpPr>
          <p:nvPr/>
        </p:nvCxnSpPr>
        <p:spPr>
          <a:xfrm>
            <a:off x="915876" y="1868198"/>
            <a:ext cx="3062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>
            <a:extLst>
              <a:ext uri="{FF2B5EF4-FFF2-40B4-BE49-F238E27FC236}">
                <a16:creationId xmlns="" xmlns:a16="http://schemas.microsoft.com/office/drawing/2014/main" id="{EEF7EF63-AFBC-4057-B7C1-AB005DBD0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347" y="785243"/>
            <a:ext cx="289991" cy="280452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="" xmlns:a16="http://schemas.microsoft.com/office/drawing/2014/main" id="{5AE17445-88FB-4BE5-A0BA-943A387C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717" y="1439193"/>
            <a:ext cx="267442" cy="258645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="" xmlns:a16="http://schemas.microsoft.com/office/drawing/2014/main" id="{90618E52-39CA-492E-8569-8312C1EE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618" y="2553821"/>
            <a:ext cx="289802" cy="280270"/>
          </a:xfrm>
          <a:prstGeom prst="rect">
            <a:avLst/>
          </a:prstGeom>
        </p:spPr>
      </p:pic>
      <p:sp>
        <p:nvSpPr>
          <p:cNvPr id="62" name="立方体 61">
            <a:extLst>
              <a:ext uri="{FF2B5EF4-FFF2-40B4-BE49-F238E27FC236}">
                <a16:creationId xmlns="" xmlns:a16="http://schemas.microsoft.com/office/drawing/2014/main" id="{362123DF-1C09-4DE8-ACE6-73F3D0FD2FA7}"/>
              </a:ext>
            </a:extLst>
          </p:cNvPr>
          <p:cNvSpPr/>
          <p:nvPr/>
        </p:nvSpPr>
        <p:spPr>
          <a:xfrm>
            <a:off x="3603608" y="3242634"/>
            <a:ext cx="918276" cy="2604467"/>
          </a:xfrm>
          <a:prstGeom prst="cube">
            <a:avLst>
              <a:gd name="adj" fmla="val 825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63">
            <a:extLst>
              <a:ext uri="{FF2B5EF4-FFF2-40B4-BE49-F238E27FC236}">
                <a16:creationId xmlns="" xmlns:a16="http://schemas.microsoft.com/office/drawing/2014/main" id="{F416E7DB-6355-4C57-8FBB-3C3792482A0B}"/>
              </a:ext>
            </a:extLst>
          </p:cNvPr>
          <p:cNvSpPr/>
          <p:nvPr/>
        </p:nvSpPr>
        <p:spPr>
          <a:xfrm>
            <a:off x="4087369" y="4263570"/>
            <a:ext cx="663704" cy="1583531"/>
          </a:xfrm>
          <a:prstGeom prst="cube">
            <a:avLst>
              <a:gd name="adj" fmla="val 7607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64">
            <a:extLst>
              <a:ext uri="{FF2B5EF4-FFF2-40B4-BE49-F238E27FC236}">
                <a16:creationId xmlns="" xmlns:a16="http://schemas.microsoft.com/office/drawing/2014/main" id="{3559A584-C0E4-4667-BB18-BC0C53911D3E}"/>
              </a:ext>
            </a:extLst>
          </p:cNvPr>
          <p:cNvSpPr/>
          <p:nvPr/>
        </p:nvSpPr>
        <p:spPr>
          <a:xfrm>
            <a:off x="4243707" y="4263569"/>
            <a:ext cx="536418" cy="1583531"/>
          </a:xfrm>
          <a:prstGeom prst="cube">
            <a:avLst>
              <a:gd name="adj" fmla="val 943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65">
            <a:extLst>
              <a:ext uri="{FF2B5EF4-FFF2-40B4-BE49-F238E27FC236}">
                <a16:creationId xmlns="" xmlns:a16="http://schemas.microsoft.com/office/drawing/2014/main" id="{3311D762-42D6-46F1-A532-00F4243E3669}"/>
              </a:ext>
            </a:extLst>
          </p:cNvPr>
          <p:cNvSpPr/>
          <p:nvPr/>
        </p:nvSpPr>
        <p:spPr>
          <a:xfrm>
            <a:off x="6274951" y="4263570"/>
            <a:ext cx="663704" cy="1583531"/>
          </a:xfrm>
          <a:prstGeom prst="cube">
            <a:avLst>
              <a:gd name="adj" fmla="val 7607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立方体 66">
            <a:extLst>
              <a:ext uri="{FF2B5EF4-FFF2-40B4-BE49-F238E27FC236}">
                <a16:creationId xmlns="" xmlns:a16="http://schemas.microsoft.com/office/drawing/2014/main" id="{E08E6E01-A67A-464F-8219-F2463B4797B1}"/>
              </a:ext>
            </a:extLst>
          </p:cNvPr>
          <p:cNvSpPr/>
          <p:nvPr/>
        </p:nvSpPr>
        <p:spPr>
          <a:xfrm>
            <a:off x="5684385" y="4956517"/>
            <a:ext cx="489247" cy="890588"/>
          </a:xfrm>
          <a:prstGeom prst="cube">
            <a:avLst>
              <a:gd name="adj" fmla="val 6671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立方体 67">
            <a:extLst>
              <a:ext uri="{FF2B5EF4-FFF2-40B4-BE49-F238E27FC236}">
                <a16:creationId xmlns="" xmlns:a16="http://schemas.microsoft.com/office/drawing/2014/main" id="{D5243460-7BFA-4195-AB5D-472C978862E2}"/>
              </a:ext>
            </a:extLst>
          </p:cNvPr>
          <p:cNvSpPr/>
          <p:nvPr/>
        </p:nvSpPr>
        <p:spPr>
          <a:xfrm>
            <a:off x="5285858" y="5331380"/>
            <a:ext cx="284054" cy="515720"/>
          </a:xfrm>
          <a:prstGeom prst="cube">
            <a:avLst>
              <a:gd name="adj" fmla="val 434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立方体 68">
            <a:extLst>
              <a:ext uri="{FF2B5EF4-FFF2-40B4-BE49-F238E27FC236}">
                <a16:creationId xmlns="" xmlns:a16="http://schemas.microsoft.com/office/drawing/2014/main" id="{90724292-F18F-4617-9174-92466B3297D7}"/>
              </a:ext>
            </a:extLst>
          </p:cNvPr>
          <p:cNvSpPr/>
          <p:nvPr/>
        </p:nvSpPr>
        <p:spPr>
          <a:xfrm>
            <a:off x="6431289" y="4263569"/>
            <a:ext cx="536418" cy="1583531"/>
          </a:xfrm>
          <a:prstGeom prst="cube">
            <a:avLst>
              <a:gd name="adj" fmla="val 943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="" xmlns:a16="http://schemas.microsoft.com/office/drawing/2014/main" id="{E038C3BE-3FBE-4756-B2CC-38569649706A}"/>
              </a:ext>
            </a:extLst>
          </p:cNvPr>
          <p:cNvSpPr/>
          <p:nvPr/>
        </p:nvSpPr>
        <p:spPr>
          <a:xfrm>
            <a:off x="5850352" y="4956516"/>
            <a:ext cx="355112" cy="890587"/>
          </a:xfrm>
          <a:prstGeom prst="cube">
            <a:avLst>
              <a:gd name="adj" fmla="val 910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="" xmlns:a16="http://schemas.microsoft.com/office/drawing/2014/main" id="{6D8FAA43-B1CD-43D5-A0A0-89C19C0F572E}"/>
              </a:ext>
            </a:extLst>
          </p:cNvPr>
          <p:cNvSpPr/>
          <p:nvPr/>
        </p:nvSpPr>
        <p:spPr>
          <a:xfrm>
            <a:off x="5445273" y="5331380"/>
            <a:ext cx="148958" cy="515720"/>
          </a:xfrm>
          <a:prstGeom prst="cube">
            <a:avLst>
              <a:gd name="adj" fmla="val 8124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="" xmlns:a16="http://schemas.microsoft.com/office/drawing/2014/main" id="{4D604889-7F6D-425E-B8DA-74C35C83D5EA}"/>
              </a:ext>
            </a:extLst>
          </p:cNvPr>
          <p:cNvSpPr/>
          <p:nvPr/>
        </p:nvSpPr>
        <p:spPr>
          <a:xfrm>
            <a:off x="4507965" y="4956517"/>
            <a:ext cx="489247" cy="890588"/>
          </a:xfrm>
          <a:prstGeom prst="cube">
            <a:avLst>
              <a:gd name="adj" fmla="val 6671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="" xmlns:a16="http://schemas.microsoft.com/office/drawing/2014/main" id="{836F37F7-F9C1-4065-B042-D2C498CEC6A5}"/>
              </a:ext>
            </a:extLst>
          </p:cNvPr>
          <p:cNvSpPr/>
          <p:nvPr/>
        </p:nvSpPr>
        <p:spPr>
          <a:xfrm>
            <a:off x="4673932" y="4956516"/>
            <a:ext cx="355112" cy="890587"/>
          </a:xfrm>
          <a:prstGeom prst="cube">
            <a:avLst>
              <a:gd name="adj" fmla="val 910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立方体 74">
            <a:extLst>
              <a:ext uri="{FF2B5EF4-FFF2-40B4-BE49-F238E27FC236}">
                <a16:creationId xmlns="" xmlns:a16="http://schemas.microsoft.com/office/drawing/2014/main" id="{854DDA4B-185F-4A2E-B5ED-0273C44416A6}"/>
              </a:ext>
            </a:extLst>
          </p:cNvPr>
          <p:cNvSpPr/>
          <p:nvPr/>
        </p:nvSpPr>
        <p:spPr>
          <a:xfrm>
            <a:off x="4891505" y="5331380"/>
            <a:ext cx="284054" cy="515720"/>
          </a:xfrm>
          <a:prstGeom prst="cube">
            <a:avLst>
              <a:gd name="adj" fmla="val 434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立方体 75">
            <a:extLst>
              <a:ext uri="{FF2B5EF4-FFF2-40B4-BE49-F238E27FC236}">
                <a16:creationId xmlns="" xmlns:a16="http://schemas.microsoft.com/office/drawing/2014/main" id="{C1B21D0F-26D7-408A-B2B6-9F030A7757FA}"/>
              </a:ext>
            </a:extLst>
          </p:cNvPr>
          <p:cNvSpPr/>
          <p:nvPr/>
        </p:nvSpPr>
        <p:spPr>
          <a:xfrm>
            <a:off x="5050920" y="5331380"/>
            <a:ext cx="148958" cy="515720"/>
          </a:xfrm>
          <a:prstGeom prst="cube">
            <a:avLst>
              <a:gd name="adj" fmla="val 8124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立方体 76">
            <a:extLst>
              <a:ext uri="{FF2B5EF4-FFF2-40B4-BE49-F238E27FC236}">
                <a16:creationId xmlns="" xmlns:a16="http://schemas.microsoft.com/office/drawing/2014/main" id="{B50283EF-1FCE-4E35-A5D3-26715436C745}"/>
              </a:ext>
            </a:extLst>
          </p:cNvPr>
          <p:cNvSpPr/>
          <p:nvPr/>
        </p:nvSpPr>
        <p:spPr>
          <a:xfrm>
            <a:off x="6728986" y="3242635"/>
            <a:ext cx="918276" cy="2604467"/>
          </a:xfrm>
          <a:prstGeom prst="cube">
            <a:avLst>
              <a:gd name="adj" fmla="val 825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立方体 77">
            <a:extLst>
              <a:ext uri="{FF2B5EF4-FFF2-40B4-BE49-F238E27FC236}">
                <a16:creationId xmlns="" xmlns:a16="http://schemas.microsoft.com/office/drawing/2014/main" id="{A8DC90EA-C5F9-4593-B8E5-1C6268DDDA84}"/>
              </a:ext>
            </a:extLst>
          </p:cNvPr>
          <p:cNvSpPr/>
          <p:nvPr/>
        </p:nvSpPr>
        <p:spPr>
          <a:xfrm>
            <a:off x="6885324" y="3242634"/>
            <a:ext cx="781638" cy="2604467"/>
          </a:xfrm>
          <a:prstGeom prst="cube">
            <a:avLst>
              <a:gd name="adj" fmla="val 9731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立方体 82">
            <a:extLst>
              <a:ext uri="{FF2B5EF4-FFF2-40B4-BE49-F238E27FC236}">
                <a16:creationId xmlns="" xmlns:a16="http://schemas.microsoft.com/office/drawing/2014/main" id="{024FEFE6-F6D6-4E22-BD3A-6CB0BE1CA7B4}"/>
              </a:ext>
            </a:extLst>
          </p:cNvPr>
          <p:cNvSpPr/>
          <p:nvPr/>
        </p:nvSpPr>
        <p:spPr>
          <a:xfrm>
            <a:off x="7219517" y="3242635"/>
            <a:ext cx="918276" cy="2604467"/>
          </a:xfrm>
          <a:prstGeom prst="cube">
            <a:avLst>
              <a:gd name="adj" fmla="val 825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="" xmlns:a16="http://schemas.microsoft.com/office/drawing/2014/main" id="{9F67F849-0049-40D6-841A-2C7ED5BA0790}"/>
              </a:ext>
            </a:extLst>
          </p:cNvPr>
          <p:cNvCxnSpPr>
            <a:cxnSpLocks/>
          </p:cNvCxnSpPr>
          <p:nvPr/>
        </p:nvCxnSpPr>
        <p:spPr>
          <a:xfrm>
            <a:off x="4959668" y="5165781"/>
            <a:ext cx="805182" cy="0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="" xmlns:a16="http://schemas.microsoft.com/office/drawing/2014/main" id="{B4D848A4-475B-45A6-BF74-0EA929A1E184}"/>
              </a:ext>
            </a:extLst>
          </p:cNvPr>
          <p:cNvCxnSpPr>
            <a:cxnSpLocks/>
          </p:cNvCxnSpPr>
          <p:nvPr/>
        </p:nvCxnSpPr>
        <p:spPr>
          <a:xfrm>
            <a:off x="4673932" y="4596155"/>
            <a:ext cx="1757357" cy="0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="" xmlns:a16="http://schemas.microsoft.com/office/drawing/2014/main" id="{4E6C4049-1443-4538-9CB6-1047A8F04D76}"/>
              </a:ext>
            </a:extLst>
          </p:cNvPr>
          <p:cNvCxnSpPr>
            <a:cxnSpLocks/>
          </p:cNvCxnSpPr>
          <p:nvPr/>
        </p:nvCxnSpPr>
        <p:spPr>
          <a:xfrm>
            <a:off x="4325918" y="3827805"/>
            <a:ext cx="2520950" cy="0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="" xmlns:a16="http://schemas.microsoft.com/office/drawing/2014/main" id="{ECACBD10-AB88-4EC4-8EF2-BBDEE0189945}"/>
              </a:ext>
            </a:extLst>
          </p:cNvPr>
          <p:cNvSpPr/>
          <p:nvPr/>
        </p:nvSpPr>
        <p:spPr>
          <a:xfrm rot="5400000">
            <a:off x="9592009" y="4508729"/>
            <a:ext cx="254452" cy="23643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="" xmlns:a16="http://schemas.microsoft.com/office/drawing/2014/main" id="{0BA6246F-A15E-439E-8D9D-0295E36621A3}"/>
              </a:ext>
            </a:extLst>
          </p:cNvPr>
          <p:cNvSpPr txBox="1"/>
          <p:nvPr/>
        </p:nvSpPr>
        <p:spPr>
          <a:xfrm>
            <a:off x="9499286" y="547454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norm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立方体 88">
            <a:extLst>
              <a:ext uri="{FF2B5EF4-FFF2-40B4-BE49-F238E27FC236}">
                <a16:creationId xmlns="" xmlns:a16="http://schemas.microsoft.com/office/drawing/2014/main" id="{806F4A57-F58C-43E5-B7EC-979C6AC978B0}"/>
              </a:ext>
            </a:extLst>
          </p:cNvPr>
          <p:cNvSpPr/>
          <p:nvPr/>
        </p:nvSpPr>
        <p:spPr>
          <a:xfrm>
            <a:off x="7376460" y="3242634"/>
            <a:ext cx="781638" cy="2604467"/>
          </a:xfrm>
          <a:prstGeom prst="cube">
            <a:avLst>
              <a:gd name="adj" fmla="val 9731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立方体 89">
            <a:extLst>
              <a:ext uri="{FF2B5EF4-FFF2-40B4-BE49-F238E27FC236}">
                <a16:creationId xmlns="" xmlns:a16="http://schemas.microsoft.com/office/drawing/2014/main" id="{0CED984A-7890-42E8-91A5-DAB9E8182A3F}"/>
              </a:ext>
            </a:extLst>
          </p:cNvPr>
          <p:cNvSpPr/>
          <p:nvPr/>
        </p:nvSpPr>
        <p:spPr>
          <a:xfrm>
            <a:off x="7646650" y="3242634"/>
            <a:ext cx="918276" cy="2604467"/>
          </a:xfrm>
          <a:prstGeom prst="cube">
            <a:avLst>
              <a:gd name="adj" fmla="val 825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立方体 90">
            <a:extLst>
              <a:ext uri="{FF2B5EF4-FFF2-40B4-BE49-F238E27FC236}">
                <a16:creationId xmlns="" xmlns:a16="http://schemas.microsoft.com/office/drawing/2014/main" id="{6FDD58E1-B0F3-48F2-9C9D-882D61FDC64A}"/>
              </a:ext>
            </a:extLst>
          </p:cNvPr>
          <p:cNvSpPr/>
          <p:nvPr/>
        </p:nvSpPr>
        <p:spPr>
          <a:xfrm>
            <a:off x="9435244" y="5547356"/>
            <a:ext cx="117365" cy="294341"/>
          </a:xfrm>
          <a:prstGeom prst="cube">
            <a:avLst>
              <a:gd name="adj" fmla="val 910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立方体 91">
            <a:extLst>
              <a:ext uri="{FF2B5EF4-FFF2-40B4-BE49-F238E27FC236}">
                <a16:creationId xmlns="" xmlns:a16="http://schemas.microsoft.com/office/drawing/2014/main" id="{11C07BC4-3255-4F79-9F7E-D14812A28C49}"/>
              </a:ext>
            </a:extLst>
          </p:cNvPr>
          <p:cNvSpPr/>
          <p:nvPr/>
        </p:nvSpPr>
        <p:spPr>
          <a:xfrm>
            <a:off x="8633428" y="5552759"/>
            <a:ext cx="152674" cy="294341"/>
          </a:xfrm>
          <a:prstGeom prst="cube">
            <a:avLst>
              <a:gd name="adj" fmla="val 642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="" xmlns:a16="http://schemas.microsoft.com/office/drawing/2014/main" id="{05F4106D-0278-499F-92B6-AA3E1B65F1CA}"/>
              </a:ext>
            </a:extLst>
          </p:cNvPr>
          <p:cNvSpPr txBox="1"/>
          <p:nvPr/>
        </p:nvSpPr>
        <p:spPr>
          <a:xfrm>
            <a:off x="8771930" y="547454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4" name="图片 93" descr="草地上的建筑与树林&#10;&#10;描述已自动生成">
            <a:extLst>
              <a:ext uri="{FF2B5EF4-FFF2-40B4-BE49-F238E27FC236}">
                <a16:creationId xmlns="" xmlns:a16="http://schemas.microsoft.com/office/drawing/2014/main" id="{4C04F561-D9D7-46C4-B62A-45357F6E2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155" y="3705181"/>
            <a:ext cx="1825642" cy="182564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="" xmlns:a16="http://schemas.microsoft.com/office/drawing/2014/main" id="{0E880809-9EEF-4538-80B6-D199DFEBB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2894" y="3705181"/>
            <a:ext cx="2207762" cy="1825642"/>
          </a:xfrm>
          <a:prstGeom prst="rect">
            <a:avLst/>
          </a:prstGeom>
        </p:spPr>
      </p:pic>
      <p:sp>
        <p:nvSpPr>
          <p:cNvPr id="96" name="箭头: 右 95">
            <a:extLst>
              <a:ext uri="{FF2B5EF4-FFF2-40B4-BE49-F238E27FC236}">
                <a16:creationId xmlns="" xmlns:a16="http://schemas.microsoft.com/office/drawing/2014/main" id="{7F6BED88-52C3-4EAB-ACE4-14B73DA6DB01}"/>
              </a:ext>
            </a:extLst>
          </p:cNvPr>
          <p:cNvSpPr/>
          <p:nvPr/>
        </p:nvSpPr>
        <p:spPr>
          <a:xfrm>
            <a:off x="3356012" y="4670842"/>
            <a:ext cx="220806" cy="14630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="" xmlns:a16="http://schemas.microsoft.com/office/drawing/2014/main" id="{18A1ED49-065F-40E5-BCF4-D735E9DAA000}"/>
              </a:ext>
            </a:extLst>
          </p:cNvPr>
          <p:cNvSpPr/>
          <p:nvPr/>
        </p:nvSpPr>
        <p:spPr>
          <a:xfrm>
            <a:off x="8596082" y="4670842"/>
            <a:ext cx="220806" cy="14630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3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25496" y="2788466"/>
            <a:ext cx="421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模块</a:t>
            </a:r>
            <a:r>
              <a:rPr lang="zh-CN" altLang="en-US" sz="6000" dirty="0" smtClean="0"/>
              <a:t>图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4053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/>
          <p:cNvCxnSpPr/>
          <p:nvPr/>
        </p:nvCxnSpPr>
        <p:spPr>
          <a:xfrm>
            <a:off x="4134940" y="2582243"/>
            <a:ext cx="0" cy="4381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195335" y="2597032"/>
            <a:ext cx="0" cy="1758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1963595" y="3747087"/>
            <a:ext cx="539089" cy="502920"/>
          </a:xfrm>
          <a:prstGeom prst="cube">
            <a:avLst>
              <a:gd name="adj" fmla="val 91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2041320" y="3032331"/>
            <a:ext cx="383641" cy="365760"/>
          </a:xfrm>
          <a:prstGeom prst="cube">
            <a:avLst>
              <a:gd name="adj" fmla="val 91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23920" y="2475499"/>
            <a:ext cx="218440" cy="210312"/>
          </a:xfrm>
          <a:prstGeom prst="cube">
            <a:avLst>
              <a:gd name="adj" fmla="val 1141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2832275" y="3747087"/>
            <a:ext cx="539089" cy="502920"/>
          </a:xfrm>
          <a:prstGeom prst="cube">
            <a:avLst>
              <a:gd name="adj" fmla="val 914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2910000" y="3032331"/>
            <a:ext cx="383641" cy="365760"/>
          </a:xfrm>
          <a:prstGeom prst="cube">
            <a:avLst>
              <a:gd name="adj" fmla="val 914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2992600" y="2475499"/>
            <a:ext cx="218440" cy="210312"/>
          </a:xfrm>
          <a:prstGeom prst="cube">
            <a:avLst>
              <a:gd name="adj" fmla="val 1141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63595" y="2943367"/>
            <a:ext cx="1417774" cy="534226"/>
          </a:xfrm>
          <a:prstGeom prst="round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15814" y="2191979"/>
                <a:ext cx="1085875" cy="35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16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814" y="2191979"/>
                <a:ext cx="1085875" cy="358368"/>
              </a:xfrm>
              <a:prstGeom prst="rect">
                <a:avLst/>
              </a:prstGeom>
              <a:blipFill rotWithShape="0">
                <a:blip r:embed="rId3"/>
                <a:stretch>
                  <a:fillRect l="-2809" b="-224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3293641" y="3215211"/>
            <a:ext cx="35407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91888" y="3048652"/>
            <a:ext cx="895630" cy="338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</a:t>
            </a:r>
          </a:p>
        </p:txBody>
      </p:sp>
      <p:sp>
        <p:nvSpPr>
          <p:cNvPr id="20" name="Cube 19"/>
          <p:cNvSpPr/>
          <p:nvPr/>
        </p:nvSpPr>
        <p:spPr>
          <a:xfrm>
            <a:off x="4952111" y="3021220"/>
            <a:ext cx="383641" cy="365760"/>
          </a:xfrm>
          <a:prstGeom prst="cube">
            <a:avLst>
              <a:gd name="adj" fmla="val 9146"/>
            </a:avLst>
          </a:prstGeom>
          <a:gradFill flip="none" rotWithShape="1">
            <a:gsLst>
              <a:gs pos="42000">
                <a:schemeClr val="accent5">
                  <a:lumMod val="70000"/>
                  <a:lumOff val="30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619268" y="3215211"/>
            <a:ext cx="285749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23295" y="2521589"/>
            <a:ext cx="1003801" cy="2923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300" i="1">
                <a:latin typeface="Times New Roman" panose="02020603050405020304" pitchFamily="18" charset="0"/>
                <a:cs typeface="Times New Roman" panose="02020603050405020304" pitchFamily="18" charset="0"/>
              </a:rPr>
              <a:t> upsampling</a:t>
            </a:r>
            <a:endParaRPr lang="en-US" sz="13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536885" y="2858976"/>
            <a:ext cx="0" cy="10536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342360" y="3649787"/>
            <a:ext cx="2562657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124741" y="3407616"/>
            <a:ext cx="0" cy="12071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852601" y="3494007"/>
                <a:ext cx="582660" cy="3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(∙)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601" y="3494007"/>
                <a:ext cx="582660" cy="311560"/>
              </a:xfrm>
              <a:prstGeom prst="rect">
                <a:avLst/>
              </a:prstGeom>
              <a:blipFill rotWithShape="0">
                <a:blip r:embed="rId4"/>
                <a:stretch>
                  <a:fillRect b="-9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4141221" y="2521777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5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134871" y="2858976"/>
            <a:ext cx="140439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6" idx="6"/>
          </p:cNvCxnSpPr>
          <p:nvPr/>
        </p:nvCxnSpPr>
        <p:spPr>
          <a:xfrm>
            <a:off x="5198958" y="3912593"/>
            <a:ext cx="337927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24741" y="3747805"/>
            <a:ext cx="0" cy="3937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633239" y="4030356"/>
                <a:ext cx="890308" cy="3583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239" y="4030356"/>
                <a:ext cx="890308" cy="358303"/>
              </a:xfrm>
              <a:prstGeom prst="rect">
                <a:avLst/>
              </a:prstGeom>
              <a:blipFill rotWithShape="0">
                <a:blip r:embed="rId5"/>
                <a:stretch>
                  <a:fillRect l="-3425" b="-203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/>
          <p:cNvSpPr/>
          <p:nvPr/>
        </p:nvSpPr>
        <p:spPr>
          <a:xfrm>
            <a:off x="5050524" y="3838376"/>
            <a:ext cx="148434" cy="14843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345535" y="3402853"/>
            <a:ext cx="0" cy="2461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58909" y="2451840"/>
                <a:ext cx="590738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09" y="2451840"/>
                <a:ext cx="590738" cy="30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458909" y="3916441"/>
                <a:ext cx="590739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09" y="3916441"/>
                <a:ext cx="590739" cy="3028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593273" y="3154168"/>
                <a:ext cx="276934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73" y="3154168"/>
                <a:ext cx="276934" cy="3028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921226" y="2222322"/>
                <a:ext cx="623825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26" y="2222322"/>
                <a:ext cx="623825" cy="3028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791635" y="2221931"/>
                <a:ext cx="586251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35" y="2221931"/>
                <a:ext cx="586251" cy="3028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Cube 95"/>
          <p:cNvSpPr/>
          <p:nvPr/>
        </p:nvSpPr>
        <p:spPr>
          <a:xfrm>
            <a:off x="6290569" y="3731175"/>
            <a:ext cx="539089" cy="502920"/>
          </a:xfrm>
          <a:prstGeom prst="cube">
            <a:avLst>
              <a:gd name="adj" fmla="val 91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/>
          <p:cNvSpPr/>
          <p:nvPr/>
        </p:nvSpPr>
        <p:spPr>
          <a:xfrm>
            <a:off x="6290649" y="2347036"/>
            <a:ext cx="539089" cy="502920"/>
          </a:xfrm>
          <a:prstGeom prst="cube">
            <a:avLst>
              <a:gd name="adj" fmla="val 914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060998" y="3111118"/>
            <a:ext cx="411533" cy="41153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903719" y="3015027"/>
            <a:ext cx="563941" cy="606981"/>
            <a:chOff x="7229677" y="2507357"/>
            <a:chExt cx="563941" cy="606981"/>
          </a:xfrm>
        </p:grpSpPr>
        <p:sp>
          <p:nvSpPr>
            <p:cNvPr id="115" name="Rectangle 114"/>
            <p:cNvSpPr/>
            <p:nvPr/>
          </p:nvSpPr>
          <p:spPr>
            <a:xfrm>
              <a:off x="7382085" y="2507357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351043" y="2545418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325053" y="2583923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294011" y="2621984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260719" y="2664744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29677" y="2702805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1" name="Straight Arrow Connector 120"/>
          <p:cNvCxnSpPr/>
          <p:nvPr/>
        </p:nvCxnSpPr>
        <p:spPr>
          <a:xfrm>
            <a:off x="6869613" y="2590869"/>
            <a:ext cx="2486309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723766" y="2823533"/>
            <a:ext cx="0" cy="24152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1723766" y="3564044"/>
            <a:ext cx="0" cy="24152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76" idx="0"/>
            <a:endCxn id="76" idx="4"/>
          </p:cNvCxnSpPr>
          <p:nvPr/>
        </p:nvCxnSpPr>
        <p:spPr>
          <a:xfrm>
            <a:off x="5124741" y="3838376"/>
            <a:ext cx="0" cy="14843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76" idx="2"/>
            <a:endCxn id="76" idx="6"/>
          </p:cNvCxnSpPr>
          <p:nvPr/>
        </p:nvCxnSpPr>
        <p:spPr>
          <a:xfrm>
            <a:off x="5050524" y="3912593"/>
            <a:ext cx="14843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urved Connector 179"/>
          <p:cNvCxnSpPr>
            <a:stCxn id="98" idx="4"/>
            <a:endCxn id="101" idx="1"/>
          </p:cNvCxnSpPr>
          <p:nvPr/>
        </p:nvCxnSpPr>
        <p:spPr>
          <a:xfrm>
            <a:off x="6783741" y="2621495"/>
            <a:ext cx="277257" cy="695390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urved Connector 201"/>
          <p:cNvCxnSpPr>
            <a:stCxn id="96" idx="4"/>
            <a:endCxn id="101" idx="1"/>
          </p:cNvCxnSpPr>
          <p:nvPr/>
        </p:nvCxnSpPr>
        <p:spPr>
          <a:xfrm flipV="1">
            <a:off x="6783661" y="3316885"/>
            <a:ext cx="277337" cy="68874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7663932" y="3316884"/>
            <a:ext cx="210561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/>
          <p:cNvGrpSpPr/>
          <p:nvPr/>
        </p:nvGrpSpPr>
        <p:grpSpPr>
          <a:xfrm>
            <a:off x="7078704" y="3013393"/>
            <a:ext cx="563941" cy="606981"/>
            <a:chOff x="7229677" y="2507357"/>
            <a:chExt cx="563941" cy="606981"/>
          </a:xfrm>
        </p:grpSpPr>
        <p:sp>
          <p:nvSpPr>
            <p:cNvPr id="225" name="Rectangle 224"/>
            <p:cNvSpPr/>
            <p:nvPr/>
          </p:nvSpPr>
          <p:spPr>
            <a:xfrm>
              <a:off x="7382085" y="2507357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7351043" y="2545418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25053" y="2583923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7294011" y="2621984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7260719" y="2664744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7229677" y="2702805"/>
              <a:ext cx="411533" cy="4115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3" name="Curved Connector 252"/>
          <p:cNvCxnSpPr>
            <a:stCxn id="258" idx="3"/>
            <a:endCxn id="256" idx="2"/>
          </p:cNvCxnSpPr>
          <p:nvPr/>
        </p:nvCxnSpPr>
        <p:spPr>
          <a:xfrm flipV="1">
            <a:off x="8492580" y="3080533"/>
            <a:ext cx="158478" cy="253254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ube 255"/>
          <p:cNvSpPr/>
          <p:nvPr/>
        </p:nvSpPr>
        <p:spPr>
          <a:xfrm>
            <a:off x="8651058" y="2843501"/>
            <a:ext cx="465577" cy="434340"/>
          </a:xfrm>
          <a:prstGeom prst="cube">
            <a:avLst>
              <a:gd name="adj" fmla="val 9146"/>
            </a:avLst>
          </a:prstGeom>
          <a:blipFill dpi="0" rotWithShape="1">
            <a:blip r:embed="rId11">
              <a:alphaModFix amt="80000"/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Cube 256"/>
          <p:cNvSpPr/>
          <p:nvPr/>
        </p:nvSpPr>
        <p:spPr>
          <a:xfrm>
            <a:off x="8644589" y="3361197"/>
            <a:ext cx="465577" cy="434340"/>
          </a:xfrm>
          <a:prstGeom prst="cube">
            <a:avLst>
              <a:gd name="adj" fmla="val 9146"/>
            </a:avLst>
          </a:prstGeom>
          <a:blipFill>
            <a:blip r:embed="rId12">
              <a:alphaModFix amt="80000"/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8081047" y="3128020"/>
            <a:ext cx="411533" cy="41153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Curved Connector 261"/>
          <p:cNvCxnSpPr>
            <a:stCxn id="258" idx="3"/>
            <a:endCxn id="257" idx="2"/>
          </p:cNvCxnSpPr>
          <p:nvPr/>
        </p:nvCxnSpPr>
        <p:spPr>
          <a:xfrm>
            <a:off x="8492580" y="3333787"/>
            <a:ext cx="152009" cy="26444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>
            <a:off x="6869613" y="4047230"/>
            <a:ext cx="2486309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/>
          <p:cNvGrpSpPr/>
          <p:nvPr/>
        </p:nvGrpSpPr>
        <p:grpSpPr>
          <a:xfrm>
            <a:off x="8805899" y="3980151"/>
            <a:ext cx="142958" cy="142958"/>
            <a:chOff x="8006948" y="1455776"/>
            <a:chExt cx="170510" cy="170510"/>
          </a:xfrm>
        </p:grpSpPr>
        <p:sp>
          <p:nvSpPr>
            <p:cNvPr id="274" name="Oval 273"/>
            <p:cNvSpPr/>
            <p:nvPr/>
          </p:nvSpPr>
          <p:spPr>
            <a:xfrm>
              <a:off x="8006948" y="1455776"/>
              <a:ext cx="170510" cy="17051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/>
            <p:cNvCxnSpPr>
              <a:stCxn id="274" idx="1"/>
              <a:endCxn id="274" idx="5"/>
            </p:cNvCxnSpPr>
            <p:nvPr/>
          </p:nvCxnSpPr>
          <p:spPr>
            <a:xfrm>
              <a:off x="8031919" y="1480747"/>
              <a:ext cx="120568" cy="12056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74" idx="7"/>
              <a:endCxn id="274" idx="3"/>
            </p:cNvCxnSpPr>
            <p:nvPr/>
          </p:nvCxnSpPr>
          <p:spPr>
            <a:xfrm flipH="1">
              <a:off x="8031919" y="1480747"/>
              <a:ext cx="120568" cy="12056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7" name="Group 276"/>
          <p:cNvGrpSpPr/>
          <p:nvPr/>
        </p:nvGrpSpPr>
        <p:grpSpPr>
          <a:xfrm>
            <a:off x="8805899" y="2519390"/>
            <a:ext cx="142958" cy="142958"/>
            <a:chOff x="8006948" y="1455776"/>
            <a:chExt cx="170510" cy="170510"/>
          </a:xfrm>
        </p:grpSpPr>
        <p:sp>
          <p:nvSpPr>
            <p:cNvPr id="278" name="Oval 277"/>
            <p:cNvSpPr/>
            <p:nvPr/>
          </p:nvSpPr>
          <p:spPr>
            <a:xfrm>
              <a:off x="8006948" y="1455776"/>
              <a:ext cx="170510" cy="17051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Straight Connector 278"/>
            <p:cNvCxnSpPr>
              <a:stCxn id="278" idx="1"/>
              <a:endCxn id="278" idx="5"/>
            </p:cNvCxnSpPr>
            <p:nvPr/>
          </p:nvCxnSpPr>
          <p:spPr>
            <a:xfrm>
              <a:off x="8031919" y="1480747"/>
              <a:ext cx="120568" cy="12056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78" idx="7"/>
              <a:endCxn id="278" idx="3"/>
            </p:cNvCxnSpPr>
            <p:nvPr/>
          </p:nvCxnSpPr>
          <p:spPr>
            <a:xfrm flipH="1">
              <a:off x="8031919" y="1480747"/>
              <a:ext cx="120568" cy="12056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5" name="Straight Arrow Connector 284"/>
          <p:cNvCxnSpPr/>
          <p:nvPr/>
        </p:nvCxnSpPr>
        <p:spPr>
          <a:xfrm>
            <a:off x="8877378" y="2669491"/>
            <a:ext cx="0" cy="16712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>
            <a:off x="8877378" y="3803476"/>
            <a:ext cx="0" cy="1656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Cube 291"/>
          <p:cNvSpPr/>
          <p:nvPr/>
        </p:nvSpPr>
        <p:spPr>
          <a:xfrm>
            <a:off x="9726580" y="3065056"/>
            <a:ext cx="539089" cy="502920"/>
          </a:xfrm>
          <a:prstGeom prst="cube">
            <a:avLst>
              <a:gd name="adj" fmla="val 9146"/>
            </a:avLst>
          </a:prstGeom>
          <a:solidFill>
            <a:srgbClr val="FDD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4" name="Group 293"/>
          <p:cNvGrpSpPr/>
          <p:nvPr/>
        </p:nvGrpSpPr>
        <p:grpSpPr>
          <a:xfrm>
            <a:off x="9284443" y="3245405"/>
            <a:ext cx="142958" cy="142958"/>
            <a:chOff x="8006948" y="1455776"/>
            <a:chExt cx="170510" cy="170510"/>
          </a:xfrm>
        </p:grpSpPr>
        <p:sp>
          <p:nvSpPr>
            <p:cNvPr id="295" name="Oval 294"/>
            <p:cNvSpPr/>
            <p:nvPr/>
          </p:nvSpPr>
          <p:spPr>
            <a:xfrm>
              <a:off x="8006948" y="1455776"/>
              <a:ext cx="170510" cy="17051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6" name="Straight Connector 295"/>
            <p:cNvCxnSpPr>
              <a:stCxn id="295" idx="0"/>
              <a:endCxn id="295" idx="4"/>
            </p:cNvCxnSpPr>
            <p:nvPr/>
          </p:nvCxnSpPr>
          <p:spPr>
            <a:xfrm>
              <a:off x="8092203" y="1455776"/>
              <a:ext cx="0" cy="17051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5" idx="6"/>
              <a:endCxn id="295" idx="2"/>
            </p:cNvCxnSpPr>
            <p:nvPr/>
          </p:nvCxnSpPr>
          <p:spPr>
            <a:xfrm flipH="1">
              <a:off x="8006948" y="1541031"/>
              <a:ext cx="17051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3" name="Straight Arrow Connector 302"/>
          <p:cNvCxnSpPr/>
          <p:nvPr/>
        </p:nvCxnSpPr>
        <p:spPr>
          <a:xfrm>
            <a:off x="9468628" y="3316516"/>
            <a:ext cx="222701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9355922" y="2590869"/>
            <a:ext cx="0" cy="63531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>
            <a:off x="9355922" y="3403339"/>
            <a:ext cx="0" cy="64389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/>
              <p:cNvSpPr txBox="1"/>
              <p:nvPr/>
            </p:nvSpPr>
            <p:spPr>
              <a:xfrm>
                <a:off x="8379586" y="2551982"/>
                <a:ext cx="5357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12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3" name="TextBox 3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86" y="2551982"/>
                <a:ext cx="53572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149" t="-22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/>
              <p:cNvSpPr txBox="1"/>
              <p:nvPr/>
            </p:nvSpPr>
            <p:spPr>
              <a:xfrm>
                <a:off x="8363760" y="3803476"/>
                <a:ext cx="5357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sz="12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Box 3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60" y="3803476"/>
                <a:ext cx="535724" cy="276999"/>
              </a:xfrm>
              <a:prstGeom prst="rect">
                <a:avLst/>
              </a:prstGeom>
              <a:blipFill rotWithShape="0">
                <a:blip r:embed="rId14"/>
                <a:stretch>
                  <a:fillRect t="-2222" b="-1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/>
              <p:cNvSpPr txBox="1"/>
              <p:nvPr/>
            </p:nvSpPr>
            <p:spPr>
              <a:xfrm>
                <a:off x="2017553" y="3099445"/>
                <a:ext cx="389530" cy="317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53" y="3099445"/>
                <a:ext cx="389530" cy="3175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/>
              <p:cNvSpPr txBox="1"/>
              <p:nvPr/>
            </p:nvSpPr>
            <p:spPr>
              <a:xfrm>
                <a:off x="2894173" y="3099445"/>
                <a:ext cx="389530" cy="325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173" y="3099445"/>
                <a:ext cx="389530" cy="32502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/>
              <p:cNvSpPr txBox="1"/>
              <p:nvPr/>
            </p:nvSpPr>
            <p:spPr>
              <a:xfrm>
                <a:off x="4932077" y="3099445"/>
                <a:ext cx="389530" cy="325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5" name="TextBox 3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77" y="3099445"/>
                <a:ext cx="389530" cy="325025"/>
              </a:xfrm>
              <a:prstGeom prst="rect">
                <a:avLst/>
              </a:prstGeom>
              <a:blipFill rotWithShape="0">
                <a:blip r:embed="rId17"/>
                <a:stretch>
                  <a:fillRect r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/>
              <p:cNvSpPr txBox="1"/>
              <p:nvPr/>
            </p:nvSpPr>
            <p:spPr>
              <a:xfrm>
                <a:off x="6368949" y="3949058"/>
                <a:ext cx="387286" cy="302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6" name="TextBox 3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949" y="3949058"/>
                <a:ext cx="387286" cy="3028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/>
              <p:cNvSpPr txBox="1"/>
              <p:nvPr/>
            </p:nvSpPr>
            <p:spPr>
              <a:xfrm>
                <a:off x="6362994" y="2545364"/>
                <a:ext cx="362920" cy="313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7" name="TextBox 3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94" y="2545364"/>
                <a:ext cx="362920" cy="313612"/>
              </a:xfrm>
              <a:prstGeom prst="rect">
                <a:avLst/>
              </a:prstGeom>
              <a:blipFill rotWithShape="0">
                <a:blip r:embed="rId19"/>
                <a:stretch>
                  <a:fillRect t="-1961" r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/>
              <p:cNvSpPr txBox="1"/>
              <p:nvPr/>
            </p:nvSpPr>
            <p:spPr>
              <a:xfrm>
                <a:off x="9838749" y="3268626"/>
                <a:ext cx="362920" cy="311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9" name="TextBox 3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749" y="3268626"/>
                <a:ext cx="362920" cy="311688"/>
              </a:xfrm>
              <a:prstGeom prst="rect">
                <a:avLst/>
              </a:prstGeom>
              <a:blipFill rotWithShape="0">
                <a:blip r:embed="rId20"/>
                <a:stretch>
                  <a:fillRect t="-3922" r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8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422</Words>
  <Application>Microsoft Office PowerPoint</Application>
  <PresentationFormat>宽屏</PresentationFormat>
  <Paragraphs>268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宋体</vt:lpstr>
      <vt:lpstr>Arial</vt:lpstr>
      <vt:lpstr>Bell MT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QChen</dc:creator>
  <cp:lastModifiedBy>QChen</cp:lastModifiedBy>
  <cp:revision>2</cp:revision>
  <dcterms:created xsi:type="dcterms:W3CDTF">2022-05-31T11:19:55Z</dcterms:created>
  <dcterms:modified xsi:type="dcterms:W3CDTF">2022-05-31T11:53:07Z</dcterms:modified>
</cp:coreProperties>
</file>